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7"/>
  </p:notesMasterIdLst>
  <p:sldIdLst>
    <p:sldId id="256" r:id="rId2"/>
    <p:sldId id="257" r:id="rId3"/>
    <p:sldId id="258" r:id="rId4"/>
    <p:sldId id="259" r:id="rId5"/>
    <p:sldId id="260" r:id="rId6"/>
  </p:sldIdLst>
  <p:sldSz cx="6858000" cy="9906000" type="A4"/>
  <p:notesSz cx="6807200" cy="99393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2" d="100"/>
          <a:sy n="72" d="100"/>
        </p:scale>
        <p:origin x="3162" y="5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9575" cy="49847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56038" y="0"/>
            <a:ext cx="2949575" cy="49847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1038" y="4783138"/>
            <a:ext cx="5445125" cy="3913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9440863"/>
            <a:ext cx="2949575" cy="49847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56038" y="9440863"/>
            <a:ext cx="2949575" cy="49847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notes"/>
          <p:cNvSpPr txBox="1">
            <a:spLocks noGrp="1"/>
          </p:cNvSpPr>
          <p:nvPr>
            <p:ph type="body" idx="1"/>
          </p:nvPr>
        </p:nvSpPr>
        <p:spPr>
          <a:xfrm>
            <a:off x="681038" y="4783138"/>
            <a:ext cx="5445125" cy="391318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3" name="Google Shape;163;p1:notes"/>
          <p:cNvSpPr>
            <a:spLocks noGrp="1" noRot="1" noChangeAspect="1"/>
          </p:cNvSpPr>
          <p:nvPr>
            <p:ph type="sldImg" idx="2"/>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notes"/>
          <p:cNvSpPr txBox="1">
            <a:spLocks noGrp="1"/>
          </p:cNvSpPr>
          <p:nvPr>
            <p:ph type="body" idx="1"/>
          </p:nvPr>
        </p:nvSpPr>
        <p:spPr>
          <a:xfrm>
            <a:off x="681038" y="4783138"/>
            <a:ext cx="5445125" cy="391318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2:notes"/>
          <p:cNvSpPr>
            <a:spLocks noGrp="1" noRot="1" noChangeAspect="1"/>
          </p:cNvSpPr>
          <p:nvPr>
            <p:ph type="sldImg" idx="2"/>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3:notes"/>
          <p:cNvSpPr txBox="1">
            <a:spLocks noGrp="1"/>
          </p:cNvSpPr>
          <p:nvPr>
            <p:ph type="body" idx="1"/>
          </p:nvPr>
        </p:nvSpPr>
        <p:spPr>
          <a:xfrm>
            <a:off x="681038" y="4783138"/>
            <a:ext cx="5445125" cy="3913187"/>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0" name="Google Shape;220;p3:notes"/>
          <p:cNvSpPr>
            <a:spLocks noGrp="1" noRot="1" noChangeAspect="1"/>
          </p:cNvSpPr>
          <p:nvPr>
            <p:ph type="sldImg" idx="2"/>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24:notes"/>
          <p:cNvSpPr txBox="1">
            <a:spLocks noGrp="1"/>
          </p:cNvSpPr>
          <p:nvPr>
            <p:ph type="body" idx="1"/>
          </p:nvPr>
        </p:nvSpPr>
        <p:spPr>
          <a:xfrm>
            <a:off x="681038" y="4783138"/>
            <a:ext cx="5445000" cy="391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5" name="Google Shape;265;p24:notes"/>
          <p:cNvSpPr>
            <a:spLocks noGrp="1" noRot="1" noChangeAspect="1"/>
          </p:cNvSpPr>
          <p:nvPr>
            <p:ph type="sldImg" idx="2"/>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5:notes"/>
          <p:cNvSpPr txBox="1">
            <a:spLocks noGrp="1"/>
          </p:cNvSpPr>
          <p:nvPr>
            <p:ph type="body" idx="1"/>
          </p:nvPr>
        </p:nvSpPr>
        <p:spPr>
          <a:xfrm>
            <a:off x="681038" y="4783138"/>
            <a:ext cx="5445000" cy="39132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6" name="Google Shape;276;p5:notes"/>
          <p:cNvSpPr>
            <a:spLocks noGrp="1" noRot="1" noChangeAspect="1"/>
          </p:cNvSpPr>
          <p:nvPr>
            <p:ph type="sldImg" idx="2"/>
          </p:nvPr>
        </p:nvSpPr>
        <p:spPr>
          <a:xfrm>
            <a:off x="2243138" y="1243013"/>
            <a:ext cx="2320925" cy="33543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image" Target="../media/image7.emf"/><Relationship Id="rId1" Type="http://schemas.openxmlformats.org/officeDocument/2006/relationships/slideMaster" Target="../slideMasters/slideMaster1.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9" name="Google Shape;39;p2">
            <a:extLst>
              <a:ext uri="{FF2B5EF4-FFF2-40B4-BE49-F238E27FC236}">
                <a16:creationId xmlns:a16="http://schemas.microsoft.com/office/drawing/2014/main" id="{D441A42C-B161-8124-7DC2-B36C9F8B9DC3}"/>
              </a:ext>
            </a:extLst>
          </p:cNvPr>
          <p:cNvSpPr txBox="1"/>
          <p:nvPr userDrawn="1"/>
        </p:nvSpPr>
        <p:spPr>
          <a:xfrm>
            <a:off x="123366" y="583447"/>
            <a:ext cx="3829196"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①モデルの方の「形」「素材」チェック</a:t>
            </a:r>
            <a:endParaRPr sz="1600" b="0" i="0" u="none" strike="noStrike" cap="none" dirty="0">
              <a:solidFill>
                <a:srgbClr val="353535"/>
              </a:solidFill>
              <a:latin typeface="Arial"/>
              <a:ea typeface="Arial"/>
              <a:cs typeface="Arial"/>
              <a:sym typeface="Arial"/>
            </a:endParaRPr>
          </a:p>
        </p:txBody>
      </p:sp>
      <p:sp>
        <p:nvSpPr>
          <p:cNvPr id="10" name="Google Shape;16;p2">
            <a:extLst>
              <a:ext uri="{FF2B5EF4-FFF2-40B4-BE49-F238E27FC236}">
                <a16:creationId xmlns:a16="http://schemas.microsoft.com/office/drawing/2014/main" id="{073137AD-4AA2-4E15-6D5F-84B35180D3C5}"/>
              </a:ext>
            </a:extLst>
          </p:cNvPr>
          <p:cNvSpPr/>
          <p:nvPr userDrawn="1"/>
        </p:nvSpPr>
        <p:spPr>
          <a:xfrm>
            <a:off x="95657" y="872632"/>
            <a:ext cx="2768149" cy="2763935"/>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17;p2">
            <a:extLst>
              <a:ext uri="{FF2B5EF4-FFF2-40B4-BE49-F238E27FC236}">
                <a16:creationId xmlns:a16="http://schemas.microsoft.com/office/drawing/2014/main" id="{09285FF0-2DC5-669C-734E-6C8C39A6EABE}"/>
              </a:ext>
            </a:extLst>
          </p:cNvPr>
          <p:cNvSpPr/>
          <p:nvPr userDrawn="1"/>
        </p:nvSpPr>
        <p:spPr>
          <a:xfrm>
            <a:off x="104414" y="3730259"/>
            <a:ext cx="2768149" cy="2763935"/>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18;p2">
            <a:extLst>
              <a:ext uri="{FF2B5EF4-FFF2-40B4-BE49-F238E27FC236}">
                <a16:creationId xmlns:a16="http://schemas.microsoft.com/office/drawing/2014/main" id="{079B2FCD-F603-5051-CD29-2A508CAC1A0D}"/>
              </a:ext>
            </a:extLst>
          </p:cNvPr>
          <p:cNvSpPr/>
          <p:nvPr userDrawn="1"/>
        </p:nvSpPr>
        <p:spPr>
          <a:xfrm>
            <a:off x="2935623" y="872632"/>
            <a:ext cx="3847221" cy="5621562"/>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 name="Google Shape;19;p2">
            <a:extLst>
              <a:ext uri="{FF2B5EF4-FFF2-40B4-BE49-F238E27FC236}">
                <a16:creationId xmlns:a16="http://schemas.microsoft.com/office/drawing/2014/main" id="{BF6DF826-B9AB-57A1-C2B9-797564D20D76}"/>
              </a:ext>
            </a:extLst>
          </p:cNvPr>
          <p:cNvSpPr txBox="1"/>
          <p:nvPr userDrawn="1"/>
        </p:nvSpPr>
        <p:spPr>
          <a:xfrm>
            <a:off x="980429" y="1092545"/>
            <a:ext cx="1107996"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正面写真</a:t>
            </a:r>
            <a:endParaRPr sz="1400" b="0" i="0" u="none" strike="noStrike" cap="none" dirty="0">
              <a:solidFill>
                <a:srgbClr val="000000"/>
              </a:solidFill>
              <a:latin typeface="メイリオ" panose="020B0604030504040204" pitchFamily="50" charset="-128"/>
              <a:ea typeface="メイリオ" panose="020B0604030504040204" pitchFamily="50" charset="-128"/>
              <a:cs typeface="Arial"/>
              <a:sym typeface="Arial"/>
            </a:endParaRPr>
          </a:p>
        </p:txBody>
      </p:sp>
      <p:sp>
        <p:nvSpPr>
          <p:cNvPr id="14" name="Google Shape;20;p2">
            <a:extLst>
              <a:ext uri="{FF2B5EF4-FFF2-40B4-BE49-F238E27FC236}">
                <a16:creationId xmlns:a16="http://schemas.microsoft.com/office/drawing/2014/main" id="{88E6A58B-0759-44E1-57FB-31C9603662B5}"/>
              </a:ext>
            </a:extLst>
          </p:cNvPr>
          <p:cNvSpPr txBox="1"/>
          <p:nvPr userDrawn="1"/>
        </p:nvSpPr>
        <p:spPr>
          <a:xfrm>
            <a:off x="774896" y="3903725"/>
            <a:ext cx="1107996"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a:solidFill>
                  <a:schemeClr val="dk1"/>
                </a:solidFill>
                <a:latin typeface="メイリオ" panose="020B0604030504040204" pitchFamily="50" charset="-128"/>
                <a:ea typeface="メイリオ" panose="020B0604030504040204" pitchFamily="50" charset="-128"/>
                <a:cs typeface="Calibri"/>
                <a:sym typeface="Calibri"/>
              </a:rPr>
              <a:t>横顔写真</a:t>
            </a:r>
            <a:endParaRPr sz="1400" b="0" i="0" u="none" strike="noStrike" cap="none">
              <a:solidFill>
                <a:srgbClr val="000000"/>
              </a:solidFill>
              <a:latin typeface="メイリオ" panose="020B0604030504040204" pitchFamily="50" charset="-128"/>
              <a:ea typeface="メイリオ" panose="020B0604030504040204" pitchFamily="50" charset="-128"/>
              <a:cs typeface="Arial"/>
              <a:sym typeface="Arial"/>
            </a:endParaRPr>
          </a:p>
        </p:txBody>
      </p:sp>
      <p:sp>
        <p:nvSpPr>
          <p:cNvPr id="15" name="Google Shape;21;p2">
            <a:extLst>
              <a:ext uri="{FF2B5EF4-FFF2-40B4-BE49-F238E27FC236}">
                <a16:creationId xmlns:a16="http://schemas.microsoft.com/office/drawing/2014/main" id="{0D288885-B5DE-FAC9-70A0-7A346FEAEB7F}"/>
              </a:ext>
            </a:extLst>
          </p:cNvPr>
          <p:cNvSpPr txBox="1"/>
          <p:nvPr userDrawn="1"/>
        </p:nvSpPr>
        <p:spPr>
          <a:xfrm>
            <a:off x="4172583" y="1295020"/>
            <a:ext cx="1107996" cy="36933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全身写真</a:t>
            </a:r>
            <a:endParaRPr sz="1400" b="0" i="0" u="none" strike="noStrike" cap="none" dirty="0">
              <a:solidFill>
                <a:srgbClr val="000000"/>
              </a:solidFill>
              <a:latin typeface="メイリオ" panose="020B0604030504040204" pitchFamily="50" charset="-128"/>
              <a:ea typeface="メイリオ" panose="020B0604030504040204" pitchFamily="50" charset="-128"/>
              <a:cs typeface="Arial"/>
              <a:sym typeface="Arial"/>
            </a:endParaRPr>
          </a:p>
        </p:txBody>
      </p:sp>
      <p:pic>
        <p:nvPicPr>
          <p:cNvPr id="16" name="Google Shape;22;p2">
            <a:extLst>
              <a:ext uri="{FF2B5EF4-FFF2-40B4-BE49-F238E27FC236}">
                <a16:creationId xmlns:a16="http://schemas.microsoft.com/office/drawing/2014/main" id="{107D2AA4-4F04-E378-ADA7-B957462416E2}"/>
              </a:ext>
            </a:extLst>
          </p:cNvPr>
          <p:cNvPicPr preferRelativeResize="0"/>
          <p:nvPr userDrawn="1"/>
        </p:nvPicPr>
        <p:blipFill rotWithShape="1">
          <a:blip r:embed="rId2">
            <a:alphaModFix/>
          </a:blip>
          <a:srcRect/>
          <a:stretch/>
        </p:blipFill>
        <p:spPr>
          <a:xfrm>
            <a:off x="868345" y="4424962"/>
            <a:ext cx="1208636" cy="1283243"/>
          </a:xfrm>
          <a:prstGeom prst="rect">
            <a:avLst/>
          </a:prstGeom>
          <a:noFill/>
          <a:ln>
            <a:noFill/>
          </a:ln>
        </p:spPr>
      </p:pic>
      <p:pic>
        <p:nvPicPr>
          <p:cNvPr id="17" name="Google Shape;23;p2">
            <a:extLst>
              <a:ext uri="{FF2B5EF4-FFF2-40B4-BE49-F238E27FC236}">
                <a16:creationId xmlns:a16="http://schemas.microsoft.com/office/drawing/2014/main" id="{F80EFCC1-4C56-F7F3-C8DF-F8BCEC4D115E}"/>
              </a:ext>
            </a:extLst>
          </p:cNvPr>
          <p:cNvPicPr preferRelativeResize="0"/>
          <p:nvPr userDrawn="1"/>
        </p:nvPicPr>
        <p:blipFill rotWithShape="1">
          <a:blip r:embed="rId3">
            <a:alphaModFix/>
          </a:blip>
          <a:srcRect/>
          <a:stretch/>
        </p:blipFill>
        <p:spPr>
          <a:xfrm>
            <a:off x="1054698" y="1357584"/>
            <a:ext cx="1022283" cy="1198090"/>
          </a:xfrm>
          <a:prstGeom prst="rect">
            <a:avLst/>
          </a:prstGeom>
          <a:noFill/>
          <a:ln>
            <a:noFill/>
          </a:ln>
        </p:spPr>
      </p:pic>
      <p:pic>
        <p:nvPicPr>
          <p:cNvPr id="18" name="Google Shape;24;p2">
            <a:extLst>
              <a:ext uri="{FF2B5EF4-FFF2-40B4-BE49-F238E27FC236}">
                <a16:creationId xmlns:a16="http://schemas.microsoft.com/office/drawing/2014/main" id="{A19D7215-CD48-1111-9EF4-D5FF6A9136AD}"/>
              </a:ext>
            </a:extLst>
          </p:cNvPr>
          <p:cNvPicPr preferRelativeResize="0"/>
          <p:nvPr userDrawn="1"/>
        </p:nvPicPr>
        <p:blipFill rotWithShape="1">
          <a:blip r:embed="rId4">
            <a:alphaModFix/>
          </a:blip>
          <a:srcRect/>
          <a:stretch/>
        </p:blipFill>
        <p:spPr>
          <a:xfrm>
            <a:off x="3933089" y="1718057"/>
            <a:ext cx="1662637" cy="3872967"/>
          </a:xfrm>
          <a:prstGeom prst="rect">
            <a:avLst/>
          </a:prstGeom>
          <a:noFill/>
          <a:ln>
            <a:noFill/>
          </a:ln>
        </p:spPr>
      </p:pic>
      <p:sp>
        <p:nvSpPr>
          <p:cNvPr id="19" name="Google Shape;25;p2">
            <a:extLst>
              <a:ext uri="{FF2B5EF4-FFF2-40B4-BE49-F238E27FC236}">
                <a16:creationId xmlns:a16="http://schemas.microsoft.com/office/drawing/2014/main" id="{40F3D07A-D232-68F1-1812-0F80A0118A08}"/>
              </a:ext>
            </a:extLst>
          </p:cNvPr>
          <p:cNvSpPr txBox="1"/>
          <p:nvPr userDrawn="1"/>
        </p:nvSpPr>
        <p:spPr>
          <a:xfrm>
            <a:off x="271821" y="8029746"/>
            <a:ext cx="1565754"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dirty="0">
                <a:solidFill>
                  <a:srgbClr val="FF0000"/>
                </a:solidFill>
                <a:latin typeface="Meiryo"/>
                <a:ea typeface="Meiryo"/>
                <a:cs typeface="Meiryo"/>
                <a:sym typeface="Meiryo"/>
              </a:rPr>
              <a:t>色分析</a:t>
            </a:r>
            <a:endParaRPr sz="1400" b="0" i="0" u="none" strike="noStrike" cap="none" dirty="0">
              <a:solidFill>
                <a:srgbClr val="000000"/>
              </a:solidFill>
              <a:latin typeface="Arial"/>
              <a:ea typeface="Arial"/>
              <a:cs typeface="Arial"/>
              <a:sym typeface="Arial"/>
            </a:endParaRPr>
          </a:p>
        </p:txBody>
      </p:sp>
      <p:sp>
        <p:nvSpPr>
          <p:cNvPr id="20" name="Google Shape;26;p2">
            <a:extLst>
              <a:ext uri="{FF2B5EF4-FFF2-40B4-BE49-F238E27FC236}">
                <a16:creationId xmlns:a16="http://schemas.microsoft.com/office/drawing/2014/main" id="{0B80128E-0678-C382-17A0-D2B950DAB8C8}"/>
              </a:ext>
            </a:extLst>
          </p:cNvPr>
          <p:cNvSpPr txBox="1"/>
          <p:nvPr userDrawn="1"/>
        </p:nvSpPr>
        <p:spPr>
          <a:xfrm>
            <a:off x="1257263" y="8112007"/>
            <a:ext cx="1706848"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dirty="0">
                <a:solidFill>
                  <a:srgbClr val="0070C0"/>
                </a:solidFill>
                <a:latin typeface="Meiryo"/>
                <a:ea typeface="Meiryo"/>
                <a:cs typeface="Meiryo"/>
                <a:sym typeface="Meiryo"/>
              </a:rPr>
              <a:t>形分析</a:t>
            </a:r>
            <a:endParaRPr sz="1400" b="0" i="0" u="none" strike="noStrike" cap="none" dirty="0">
              <a:solidFill>
                <a:srgbClr val="000000"/>
              </a:solidFill>
              <a:latin typeface="Arial"/>
              <a:ea typeface="Arial"/>
              <a:cs typeface="Arial"/>
              <a:sym typeface="Arial"/>
            </a:endParaRPr>
          </a:p>
        </p:txBody>
      </p:sp>
      <p:sp>
        <p:nvSpPr>
          <p:cNvPr id="21" name="Google Shape;27;p2">
            <a:extLst>
              <a:ext uri="{FF2B5EF4-FFF2-40B4-BE49-F238E27FC236}">
                <a16:creationId xmlns:a16="http://schemas.microsoft.com/office/drawing/2014/main" id="{05FFEACA-7C10-F089-07D4-72A30BA6C8A0}"/>
              </a:ext>
            </a:extLst>
          </p:cNvPr>
          <p:cNvSpPr txBox="1"/>
          <p:nvPr userDrawn="1"/>
        </p:nvSpPr>
        <p:spPr>
          <a:xfrm>
            <a:off x="3677182" y="8112007"/>
            <a:ext cx="1819127"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dirty="0">
                <a:solidFill>
                  <a:srgbClr val="FFC000"/>
                </a:solidFill>
                <a:latin typeface="Meiryo"/>
                <a:ea typeface="Meiryo"/>
                <a:cs typeface="Meiryo"/>
                <a:sym typeface="Meiryo"/>
              </a:rPr>
              <a:t>素材分析</a:t>
            </a:r>
            <a:endParaRPr sz="1400" b="0" i="0" u="none" strike="noStrike" cap="none" dirty="0">
              <a:solidFill>
                <a:srgbClr val="000000"/>
              </a:solidFill>
              <a:latin typeface="Arial"/>
              <a:ea typeface="Arial"/>
              <a:cs typeface="Arial"/>
              <a:sym typeface="Arial"/>
            </a:endParaRPr>
          </a:p>
        </p:txBody>
      </p:sp>
      <p:sp>
        <p:nvSpPr>
          <p:cNvPr id="22" name="Google Shape;28;p2">
            <a:extLst>
              <a:ext uri="{FF2B5EF4-FFF2-40B4-BE49-F238E27FC236}">
                <a16:creationId xmlns:a16="http://schemas.microsoft.com/office/drawing/2014/main" id="{996241E6-8E9F-7FB5-0148-18DDCABD5DC1}"/>
              </a:ext>
            </a:extLst>
          </p:cNvPr>
          <p:cNvSpPr txBox="1"/>
          <p:nvPr userDrawn="1"/>
        </p:nvSpPr>
        <p:spPr>
          <a:xfrm>
            <a:off x="738005" y="6912276"/>
            <a:ext cx="6390167"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1"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上記写真を元に「形</a:t>
            </a:r>
            <a:r>
              <a:rPr lang="ja-JP" altLang="en-US" sz="1400" b="1"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a:t>
            </a:r>
            <a:r>
              <a:rPr lang="ja-JP" sz="1400" b="1" i="0" u="none" strike="noStrike" cap="none" dirty="0">
                <a:solidFill>
                  <a:schemeClr val="dk1"/>
                </a:solidFill>
                <a:latin typeface="メイリオ" panose="020B0604030504040204" pitchFamily="50" charset="-128"/>
                <a:ea typeface="メイリオ" panose="020B0604030504040204" pitchFamily="50" charset="-128"/>
                <a:cs typeface="Meiryo"/>
                <a:sym typeface="Meiryo"/>
              </a:rPr>
              <a:t>素材」ごとの人分析</a:t>
            </a:r>
            <a:endParaRPr sz="1400" b="0" i="0" u="none" strike="noStrike" cap="none" dirty="0">
              <a:solidFill>
                <a:srgbClr val="000000"/>
              </a:solidFill>
              <a:latin typeface="メイリオ" panose="020B0604030504040204" pitchFamily="50" charset="-128"/>
              <a:ea typeface="メイリオ" panose="020B0604030504040204" pitchFamily="50" charset="-128"/>
              <a:cs typeface="Arial"/>
              <a:sym typeface="Arial"/>
            </a:endParaRPr>
          </a:p>
        </p:txBody>
      </p:sp>
      <p:cxnSp>
        <p:nvCxnSpPr>
          <p:cNvPr id="23" name="Google Shape;29;p2">
            <a:extLst>
              <a:ext uri="{FF2B5EF4-FFF2-40B4-BE49-F238E27FC236}">
                <a16:creationId xmlns:a16="http://schemas.microsoft.com/office/drawing/2014/main" id="{51E88C6C-5864-E676-A60A-C362804869CA}"/>
              </a:ext>
            </a:extLst>
          </p:cNvPr>
          <p:cNvCxnSpPr>
            <a:cxnSpLocks/>
          </p:cNvCxnSpPr>
          <p:nvPr userDrawn="1"/>
        </p:nvCxnSpPr>
        <p:spPr>
          <a:xfrm>
            <a:off x="1827592" y="8337523"/>
            <a:ext cx="2162220" cy="0"/>
          </a:xfrm>
          <a:prstGeom prst="straightConnector1">
            <a:avLst/>
          </a:prstGeom>
          <a:noFill/>
          <a:ln w="9525" cap="flat" cmpd="sng">
            <a:solidFill>
              <a:srgbClr val="0070C0"/>
            </a:solidFill>
            <a:prstDash val="solid"/>
            <a:miter lim="800000"/>
            <a:headEnd type="none" w="sm" len="sm"/>
            <a:tailEnd type="none" w="sm" len="sm"/>
          </a:ln>
        </p:spPr>
      </p:cxnSp>
      <p:cxnSp>
        <p:nvCxnSpPr>
          <p:cNvPr id="24" name="Google Shape;30;p2">
            <a:extLst>
              <a:ext uri="{FF2B5EF4-FFF2-40B4-BE49-F238E27FC236}">
                <a16:creationId xmlns:a16="http://schemas.microsoft.com/office/drawing/2014/main" id="{AB408720-9C2E-5203-1A0D-C7ACBAFF8FD4}"/>
              </a:ext>
            </a:extLst>
          </p:cNvPr>
          <p:cNvCxnSpPr>
            <a:cxnSpLocks/>
          </p:cNvCxnSpPr>
          <p:nvPr userDrawn="1"/>
        </p:nvCxnSpPr>
        <p:spPr>
          <a:xfrm>
            <a:off x="1827592" y="9686106"/>
            <a:ext cx="2173664" cy="0"/>
          </a:xfrm>
          <a:prstGeom prst="straightConnector1">
            <a:avLst/>
          </a:prstGeom>
          <a:noFill/>
          <a:ln w="9525" cap="flat" cmpd="sng">
            <a:solidFill>
              <a:srgbClr val="0070C0"/>
            </a:solidFill>
            <a:prstDash val="solid"/>
            <a:miter lim="800000"/>
            <a:headEnd type="none" w="sm" len="sm"/>
            <a:tailEnd type="none" w="sm" len="sm"/>
          </a:ln>
        </p:spPr>
      </p:cxnSp>
      <p:sp>
        <p:nvSpPr>
          <p:cNvPr id="27" name="Google Shape;33;p2">
            <a:extLst>
              <a:ext uri="{FF2B5EF4-FFF2-40B4-BE49-F238E27FC236}">
                <a16:creationId xmlns:a16="http://schemas.microsoft.com/office/drawing/2014/main" id="{2BC7D677-6A23-BA3D-2F34-56F390FB4FF0}"/>
              </a:ext>
            </a:extLst>
          </p:cNvPr>
          <p:cNvSpPr txBox="1"/>
          <p:nvPr userDrawn="1"/>
        </p:nvSpPr>
        <p:spPr>
          <a:xfrm>
            <a:off x="322369" y="8366371"/>
            <a:ext cx="1451014" cy="923289"/>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200"/>
              <a:buFont typeface="Arial"/>
              <a:buNone/>
            </a:pPr>
            <a:r>
              <a:rPr lang="ja-JP" sz="1200" b="0" i="0" u="none" strike="noStrike" cap="none" dirty="0">
                <a:solidFill>
                  <a:srgbClr val="FF0000"/>
                </a:solidFill>
                <a:latin typeface="Meiryo"/>
                <a:ea typeface="Meiryo"/>
                <a:cs typeface="Meiryo"/>
                <a:sym typeface="Meiryo"/>
              </a:rPr>
              <a:t>色分析は</a:t>
            </a:r>
            <a:endParaRPr lang="en-US" altLang="ja-JP" sz="1200" b="0" i="0" u="none" strike="noStrike" cap="none" dirty="0">
              <a:solidFill>
                <a:srgbClr val="FF0000"/>
              </a:solidFill>
              <a:latin typeface="Meiryo"/>
              <a:ea typeface="Meiryo"/>
              <a:cs typeface="Meiryo"/>
              <a:sym typeface="Meiryo"/>
            </a:endParaRPr>
          </a:p>
          <a:p>
            <a:pPr marL="0" marR="0" lvl="0" indent="0" algn="l" rtl="0">
              <a:lnSpc>
                <a:spcPct val="150000"/>
              </a:lnSpc>
              <a:spcBef>
                <a:spcPts val="0"/>
              </a:spcBef>
              <a:spcAft>
                <a:spcPts val="0"/>
              </a:spcAft>
              <a:buClr>
                <a:srgbClr val="000000"/>
              </a:buClr>
              <a:buSzPts val="1200"/>
              <a:buFont typeface="Arial"/>
              <a:buNone/>
            </a:pPr>
            <a:r>
              <a:rPr lang="ja-JP" sz="1200" b="0" i="0" u="none" strike="noStrike" cap="none" dirty="0">
                <a:solidFill>
                  <a:srgbClr val="FF0000"/>
                </a:solidFill>
                <a:latin typeface="Meiryo"/>
                <a:ea typeface="Meiryo"/>
                <a:cs typeface="Meiryo"/>
                <a:sym typeface="Meiryo"/>
              </a:rPr>
              <a:t>ウィッグにて実施</a:t>
            </a:r>
            <a:endParaRPr lang="en-US" altLang="ja-JP" sz="1200" b="0" i="0" u="none" strike="noStrike" cap="none" dirty="0">
              <a:solidFill>
                <a:srgbClr val="FF0000"/>
              </a:solidFill>
              <a:latin typeface="Meiryo"/>
              <a:ea typeface="Meiryo"/>
              <a:cs typeface="Meiryo"/>
              <a:sym typeface="Meiryo"/>
            </a:endParaRPr>
          </a:p>
          <a:p>
            <a:pPr marL="0" marR="0" lvl="0" indent="0" algn="l" rtl="0">
              <a:lnSpc>
                <a:spcPct val="150000"/>
              </a:lnSpc>
              <a:spcBef>
                <a:spcPts val="0"/>
              </a:spcBef>
              <a:spcAft>
                <a:spcPts val="0"/>
              </a:spcAft>
              <a:buClr>
                <a:srgbClr val="000000"/>
              </a:buClr>
              <a:buSzPts val="1200"/>
              <a:buFont typeface="Arial"/>
              <a:buNone/>
            </a:pPr>
            <a:r>
              <a:rPr lang="ja-JP" sz="1200" b="0" i="0" u="none" strike="noStrike" cap="none" dirty="0">
                <a:solidFill>
                  <a:srgbClr val="FF0000"/>
                </a:solidFill>
                <a:latin typeface="Meiryo"/>
                <a:ea typeface="Meiryo"/>
                <a:cs typeface="Meiryo"/>
                <a:sym typeface="Meiryo"/>
              </a:rPr>
              <a:t>次のページを参照。</a:t>
            </a:r>
            <a:endParaRPr sz="1400" b="0" i="0" u="none" strike="noStrike" cap="none" dirty="0">
              <a:solidFill>
                <a:srgbClr val="000000"/>
              </a:solidFill>
              <a:latin typeface="Arial"/>
              <a:ea typeface="Arial"/>
              <a:cs typeface="Arial"/>
              <a:sym typeface="Arial"/>
            </a:endParaRPr>
          </a:p>
        </p:txBody>
      </p:sp>
      <p:pic>
        <p:nvPicPr>
          <p:cNvPr id="28" name="Google Shape;41;p2">
            <a:extLst>
              <a:ext uri="{FF2B5EF4-FFF2-40B4-BE49-F238E27FC236}">
                <a16:creationId xmlns:a16="http://schemas.microsoft.com/office/drawing/2014/main" id="{A3551790-279A-B5CC-DD3A-A13D6AF2CB50}"/>
              </a:ext>
            </a:extLst>
          </p:cNvPr>
          <p:cNvPicPr preferRelativeResize="0"/>
          <p:nvPr userDrawn="1"/>
        </p:nvPicPr>
        <p:blipFill rotWithShape="1">
          <a:blip r:embed="rId5">
            <a:alphaModFix/>
          </a:blip>
          <a:srcRect/>
          <a:stretch/>
        </p:blipFill>
        <p:spPr>
          <a:xfrm>
            <a:off x="2550646" y="7185895"/>
            <a:ext cx="1080000" cy="1080000"/>
          </a:xfrm>
          <a:prstGeom prst="rect">
            <a:avLst/>
          </a:prstGeom>
          <a:noFill/>
          <a:ln>
            <a:noFill/>
          </a:ln>
        </p:spPr>
      </p:pic>
      <p:pic>
        <p:nvPicPr>
          <p:cNvPr id="29" name="Google Shape;42;p2">
            <a:extLst>
              <a:ext uri="{FF2B5EF4-FFF2-40B4-BE49-F238E27FC236}">
                <a16:creationId xmlns:a16="http://schemas.microsoft.com/office/drawing/2014/main" id="{E43BA8AE-1CBF-724C-49AC-9CD3F61AC93B}"/>
              </a:ext>
            </a:extLst>
          </p:cNvPr>
          <p:cNvPicPr preferRelativeResize="0"/>
          <p:nvPr userDrawn="1"/>
        </p:nvPicPr>
        <p:blipFill rotWithShape="1">
          <a:blip r:embed="rId5">
            <a:alphaModFix/>
          </a:blip>
          <a:srcRect/>
          <a:stretch/>
        </p:blipFill>
        <p:spPr>
          <a:xfrm>
            <a:off x="5055726" y="7257523"/>
            <a:ext cx="1080000" cy="1080000"/>
          </a:xfrm>
          <a:prstGeom prst="rect">
            <a:avLst/>
          </a:prstGeom>
          <a:noFill/>
          <a:ln>
            <a:noFill/>
          </a:ln>
        </p:spPr>
      </p:pic>
      <p:sp>
        <p:nvSpPr>
          <p:cNvPr id="8" name="Google Shape;80;p4">
            <a:extLst>
              <a:ext uri="{FF2B5EF4-FFF2-40B4-BE49-F238E27FC236}">
                <a16:creationId xmlns:a16="http://schemas.microsoft.com/office/drawing/2014/main" id="{25794422-CB24-1890-E9E6-BFCD659161FC}"/>
              </a:ext>
            </a:extLst>
          </p:cNvPr>
          <p:cNvSpPr txBox="1"/>
          <p:nvPr userDrawn="1"/>
        </p:nvSpPr>
        <p:spPr>
          <a:xfrm>
            <a:off x="3037872" y="5340945"/>
            <a:ext cx="1264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1" i="0" u="none" strike="noStrike" cap="none" dirty="0">
                <a:solidFill>
                  <a:srgbClr val="FFC000"/>
                </a:solidFill>
                <a:latin typeface="Meiryo"/>
                <a:ea typeface="Meiryo"/>
                <a:cs typeface="Meiryo"/>
                <a:sym typeface="Meiryo"/>
              </a:rPr>
              <a:t>Point！</a:t>
            </a:r>
            <a:endParaRPr sz="1400" b="0" i="0" u="none" strike="noStrike" cap="none" dirty="0">
              <a:solidFill>
                <a:srgbClr val="000000"/>
              </a:solidFill>
              <a:latin typeface="Arial"/>
              <a:ea typeface="Arial"/>
              <a:cs typeface="Arial"/>
              <a:sym typeface="Arial"/>
            </a:endParaRPr>
          </a:p>
        </p:txBody>
      </p:sp>
      <p:sp>
        <p:nvSpPr>
          <p:cNvPr id="30" name="Google Shape;82;p4">
            <a:extLst>
              <a:ext uri="{FF2B5EF4-FFF2-40B4-BE49-F238E27FC236}">
                <a16:creationId xmlns:a16="http://schemas.microsoft.com/office/drawing/2014/main" id="{5E770F23-7F72-1DB7-677B-CF2E83CA7D16}"/>
              </a:ext>
            </a:extLst>
          </p:cNvPr>
          <p:cNvSpPr txBox="1"/>
          <p:nvPr userDrawn="1"/>
        </p:nvSpPr>
        <p:spPr>
          <a:xfrm>
            <a:off x="3037873" y="5595334"/>
            <a:ext cx="3731115" cy="83095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altLang="en-US" sz="1200" dirty="0">
                <a:solidFill>
                  <a:srgbClr val="353535"/>
                </a:solidFill>
                <a:latin typeface="Meiryo"/>
                <a:ea typeface="Meiryo"/>
                <a:cs typeface="Meiryo"/>
                <a:sym typeface="Meiryo"/>
              </a:rPr>
              <a:t>アップにしてもガビガビしない程度のきれいな画質で</a:t>
            </a:r>
            <a:r>
              <a:rPr lang="ja-JP" altLang="en-US" sz="1200" b="0" i="0" u="none" strike="noStrike" cap="none" dirty="0">
                <a:solidFill>
                  <a:srgbClr val="353535"/>
                </a:solidFill>
                <a:latin typeface="Meiryo"/>
                <a:ea typeface="Meiryo"/>
                <a:cs typeface="Arial"/>
                <a:sym typeface="Meiryo"/>
              </a:rPr>
              <a:t>提出しましょう。</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写真１枚１</a:t>
            </a:r>
            <a:r>
              <a:rPr lang="en-US" altLang="ja-JP" sz="1200" b="0" i="0" u="none" strike="noStrike" cap="none" dirty="0">
                <a:solidFill>
                  <a:srgbClr val="353535"/>
                </a:solidFill>
                <a:latin typeface="Meiryo"/>
                <a:ea typeface="Meiryo"/>
                <a:cs typeface="Arial"/>
                <a:sym typeface="Meiryo"/>
              </a:rPr>
              <a:t>MB</a:t>
            </a:r>
            <a:r>
              <a:rPr lang="ja-JP" altLang="en-US" sz="1200" b="0" i="0" u="none" strike="noStrike" cap="none" dirty="0">
                <a:solidFill>
                  <a:srgbClr val="353535"/>
                </a:solidFill>
                <a:latin typeface="Meiryo"/>
                <a:ea typeface="Meiryo"/>
                <a:cs typeface="Arial"/>
                <a:sym typeface="Meiryo"/>
              </a:rPr>
              <a:t>程度が目安です。</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身体のラインがわかりやすい写真を撮りましょう</a:t>
            </a:r>
            <a:endParaRPr lang="en-US" altLang="ja-JP" sz="1200" b="0" i="0" u="none" strike="noStrike" cap="none" dirty="0">
              <a:solidFill>
                <a:srgbClr val="353535"/>
              </a:solidFill>
              <a:latin typeface="Meiryo"/>
              <a:ea typeface="Meiryo"/>
              <a:cs typeface="Arial"/>
              <a:sym typeface="Meiryo"/>
            </a:endParaRPr>
          </a:p>
        </p:txBody>
      </p:sp>
      <p:sp>
        <p:nvSpPr>
          <p:cNvPr id="31" name="Google Shape;80;p4">
            <a:extLst>
              <a:ext uri="{FF2B5EF4-FFF2-40B4-BE49-F238E27FC236}">
                <a16:creationId xmlns:a16="http://schemas.microsoft.com/office/drawing/2014/main" id="{4B1FFB41-9955-FBE4-0842-DACA6C2882DF}"/>
              </a:ext>
            </a:extLst>
          </p:cNvPr>
          <p:cNvSpPr txBox="1"/>
          <p:nvPr userDrawn="1"/>
        </p:nvSpPr>
        <p:spPr>
          <a:xfrm>
            <a:off x="75155" y="2255768"/>
            <a:ext cx="12645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sz="1400" b="1" i="0" u="none" strike="noStrike" cap="none" dirty="0">
                <a:solidFill>
                  <a:srgbClr val="FFC000"/>
                </a:solidFill>
                <a:latin typeface="Meiryo"/>
                <a:ea typeface="Meiryo"/>
                <a:cs typeface="Meiryo"/>
                <a:sym typeface="Meiryo"/>
              </a:rPr>
              <a:t>Point！</a:t>
            </a:r>
            <a:endParaRPr sz="1400" b="0" i="0" u="none" strike="noStrike" cap="none" dirty="0">
              <a:solidFill>
                <a:srgbClr val="000000"/>
              </a:solidFill>
              <a:latin typeface="Arial"/>
              <a:ea typeface="Arial"/>
              <a:cs typeface="Arial"/>
              <a:sym typeface="Arial"/>
            </a:endParaRPr>
          </a:p>
        </p:txBody>
      </p:sp>
      <p:sp>
        <p:nvSpPr>
          <p:cNvPr id="32" name="Google Shape;82;p4">
            <a:extLst>
              <a:ext uri="{FF2B5EF4-FFF2-40B4-BE49-F238E27FC236}">
                <a16:creationId xmlns:a16="http://schemas.microsoft.com/office/drawing/2014/main" id="{7B97142A-9061-89C6-B03C-BE096EEFF938}"/>
              </a:ext>
            </a:extLst>
          </p:cNvPr>
          <p:cNvSpPr txBox="1"/>
          <p:nvPr userDrawn="1"/>
        </p:nvSpPr>
        <p:spPr>
          <a:xfrm>
            <a:off x="75157" y="2510157"/>
            <a:ext cx="2797406" cy="120028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altLang="en-US" sz="1200" dirty="0">
                <a:solidFill>
                  <a:srgbClr val="353535"/>
                </a:solidFill>
                <a:latin typeface="Meiryo"/>
                <a:ea typeface="Meiryo"/>
                <a:cs typeface="Meiryo"/>
                <a:sym typeface="Meiryo"/>
              </a:rPr>
              <a:t>アップにしてもガビガビしない程度のきれいな画質で</a:t>
            </a:r>
            <a:r>
              <a:rPr lang="ja-JP" altLang="en-US" sz="1200" b="0" i="0" u="none" strike="noStrike" cap="none" dirty="0">
                <a:solidFill>
                  <a:srgbClr val="353535"/>
                </a:solidFill>
                <a:latin typeface="Meiryo"/>
                <a:ea typeface="Meiryo"/>
                <a:cs typeface="Arial"/>
                <a:sym typeface="Meiryo"/>
              </a:rPr>
              <a:t>提出しましょう。</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写真１枚１</a:t>
            </a:r>
            <a:r>
              <a:rPr lang="en-US" altLang="ja-JP" sz="1200" b="0" i="0" u="none" strike="noStrike" cap="none" dirty="0">
                <a:solidFill>
                  <a:srgbClr val="353535"/>
                </a:solidFill>
                <a:latin typeface="Meiryo"/>
                <a:ea typeface="Meiryo"/>
                <a:cs typeface="Arial"/>
                <a:sym typeface="Meiryo"/>
              </a:rPr>
              <a:t>MB</a:t>
            </a:r>
            <a:r>
              <a:rPr lang="ja-JP" altLang="en-US" sz="1200" b="0" i="0" u="none" strike="noStrike" cap="none" dirty="0">
                <a:solidFill>
                  <a:srgbClr val="353535"/>
                </a:solidFill>
                <a:latin typeface="Meiryo"/>
                <a:ea typeface="Meiryo"/>
                <a:cs typeface="Arial"/>
                <a:sym typeface="Meiryo"/>
              </a:rPr>
              <a:t>程度が目安です。</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ノーメイクかナチュラルメイクで、</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眼鏡やカラーコンタクトは外すこと。</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笑わず真顔で撮りましょう。</a:t>
            </a:r>
            <a:endParaRPr lang="en-US" altLang="ja-JP" sz="1200" b="0" i="0" u="none" strike="noStrike" cap="none" dirty="0">
              <a:solidFill>
                <a:srgbClr val="353535"/>
              </a:solidFill>
              <a:latin typeface="Meiryo"/>
              <a:ea typeface="Meiryo"/>
              <a:cs typeface="Arial"/>
              <a:sym typeface="Meiryo"/>
            </a:endParaRPr>
          </a:p>
        </p:txBody>
      </p:sp>
      <p:cxnSp>
        <p:nvCxnSpPr>
          <p:cNvPr id="39" name="Google Shape;31;p2">
            <a:extLst>
              <a:ext uri="{FF2B5EF4-FFF2-40B4-BE49-F238E27FC236}">
                <a16:creationId xmlns:a16="http://schemas.microsoft.com/office/drawing/2014/main" id="{52DA7E14-1408-5EFC-596C-9563D4E6E4BB}"/>
              </a:ext>
            </a:extLst>
          </p:cNvPr>
          <p:cNvCxnSpPr>
            <a:cxnSpLocks/>
          </p:cNvCxnSpPr>
          <p:nvPr userDrawn="1"/>
        </p:nvCxnSpPr>
        <p:spPr>
          <a:xfrm>
            <a:off x="4244871" y="9686106"/>
            <a:ext cx="2163681" cy="0"/>
          </a:xfrm>
          <a:prstGeom prst="straightConnector1">
            <a:avLst/>
          </a:prstGeom>
          <a:noFill/>
          <a:ln w="9525" cap="flat" cmpd="sng">
            <a:solidFill>
              <a:srgbClr val="FFC000"/>
            </a:solidFill>
            <a:prstDash val="solid"/>
            <a:miter lim="800000"/>
            <a:headEnd type="none" w="sm" len="sm"/>
            <a:tailEnd type="none" w="sm" len="sm"/>
          </a:ln>
        </p:spPr>
      </p:cxnSp>
      <p:cxnSp>
        <p:nvCxnSpPr>
          <p:cNvPr id="41" name="Google Shape;31;p2">
            <a:extLst>
              <a:ext uri="{FF2B5EF4-FFF2-40B4-BE49-F238E27FC236}">
                <a16:creationId xmlns:a16="http://schemas.microsoft.com/office/drawing/2014/main" id="{EDA4D7A4-BF9B-1020-9E5C-A7A2ACD29701}"/>
              </a:ext>
            </a:extLst>
          </p:cNvPr>
          <p:cNvCxnSpPr>
            <a:cxnSpLocks/>
          </p:cNvCxnSpPr>
          <p:nvPr userDrawn="1"/>
        </p:nvCxnSpPr>
        <p:spPr>
          <a:xfrm>
            <a:off x="4244871" y="8353156"/>
            <a:ext cx="2163681" cy="0"/>
          </a:xfrm>
          <a:prstGeom prst="straightConnector1">
            <a:avLst/>
          </a:prstGeom>
          <a:noFill/>
          <a:ln w="9525" cap="flat" cmpd="sng">
            <a:solidFill>
              <a:srgbClr val="FFC000"/>
            </a:solidFill>
            <a:prstDash val="solid"/>
            <a:miter lim="800000"/>
            <a:headEnd type="none" w="sm" len="sm"/>
            <a:tailEnd type="none" w="sm" len="sm"/>
          </a:ln>
        </p:spPr>
      </p:cxnSp>
    </p:spTree>
    <p:extLst>
      <p:ext uri="{BB962C8B-B14F-4D97-AF65-F5344CB8AC3E}">
        <p14:creationId xmlns:p14="http://schemas.microsoft.com/office/powerpoint/2010/main" val="3386912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DDC3F653-A012-35CA-DCB5-936AB37DC6A4}"/>
              </a:ext>
            </a:extLst>
          </p:cNvPr>
          <p:cNvPicPr>
            <a:picLocks noChangeAspect="1"/>
          </p:cNvPicPr>
          <p:nvPr userDrawn="1"/>
        </p:nvPicPr>
        <p:blipFill>
          <a:blip r:embed="rId2"/>
          <a:stretch>
            <a:fillRect/>
          </a:stretch>
        </p:blipFill>
        <p:spPr>
          <a:xfrm>
            <a:off x="310889" y="981719"/>
            <a:ext cx="6219368" cy="6409272"/>
          </a:xfrm>
          <a:prstGeom prst="rect">
            <a:avLst/>
          </a:prstGeom>
        </p:spPr>
      </p:pic>
      <p:sp>
        <p:nvSpPr>
          <p:cNvPr id="7" name="Google Shape;45;p3">
            <a:extLst>
              <a:ext uri="{FF2B5EF4-FFF2-40B4-BE49-F238E27FC236}">
                <a16:creationId xmlns:a16="http://schemas.microsoft.com/office/drawing/2014/main" id="{69CEE6C1-C0C2-E367-6DA2-C20FDA020C49}"/>
              </a:ext>
            </a:extLst>
          </p:cNvPr>
          <p:cNvSpPr txBox="1"/>
          <p:nvPr userDrawn="1"/>
        </p:nvSpPr>
        <p:spPr>
          <a:xfrm>
            <a:off x="2308916" y="8150073"/>
            <a:ext cx="1565754"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dirty="0">
                <a:solidFill>
                  <a:srgbClr val="FF0000"/>
                </a:solidFill>
                <a:latin typeface="Meiryo"/>
                <a:ea typeface="Meiryo"/>
                <a:cs typeface="Meiryo"/>
                <a:sym typeface="Meiryo"/>
              </a:rPr>
              <a:t>色分析</a:t>
            </a:r>
            <a:endParaRPr sz="1400" b="0" i="0" u="none" strike="noStrike" cap="none" dirty="0">
              <a:solidFill>
                <a:srgbClr val="000000"/>
              </a:solidFill>
              <a:latin typeface="Arial"/>
              <a:ea typeface="Arial"/>
              <a:cs typeface="Arial"/>
              <a:sym typeface="Arial"/>
            </a:endParaRPr>
          </a:p>
        </p:txBody>
      </p:sp>
      <p:cxnSp>
        <p:nvCxnSpPr>
          <p:cNvPr id="12" name="Google Shape;50;p3">
            <a:extLst>
              <a:ext uri="{FF2B5EF4-FFF2-40B4-BE49-F238E27FC236}">
                <a16:creationId xmlns:a16="http://schemas.microsoft.com/office/drawing/2014/main" id="{99616CE4-C49E-FF8F-DE64-8D37D722C978}"/>
              </a:ext>
            </a:extLst>
          </p:cNvPr>
          <p:cNvCxnSpPr/>
          <p:nvPr userDrawn="1"/>
        </p:nvCxnSpPr>
        <p:spPr>
          <a:xfrm>
            <a:off x="2866080" y="8391370"/>
            <a:ext cx="3647451" cy="0"/>
          </a:xfrm>
          <a:prstGeom prst="straightConnector1">
            <a:avLst/>
          </a:prstGeom>
          <a:noFill/>
          <a:ln w="9525" cap="flat" cmpd="sng">
            <a:solidFill>
              <a:srgbClr val="FF0000"/>
            </a:solidFill>
            <a:prstDash val="solid"/>
            <a:miter lim="800000"/>
            <a:headEnd type="none" w="sm" len="sm"/>
            <a:tailEnd type="none" w="sm" len="sm"/>
          </a:ln>
        </p:spPr>
      </p:cxnSp>
      <p:sp>
        <p:nvSpPr>
          <p:cNvPr id="14" name="Google Shape;52;p3">
            <a:extLst>
              <a:ext uri="{FF2B5EF4-FFF2-40B4-BE49-F238E27FC236}">
                <a16:creationId xmlns:a16="http://schemas.microsoft.com/office/drawing/2014/main" id="{663DA841-AF61-CC42-DF72-CE2A7B0E771A}"/>
              </a:ext>
            </a:extLst>
          </p:cNvPr>
          <p:cNvSpPr/>
          <p:nvPr userDrawn="1"/>
        </p:nvSpPr>
        <p:spPr>
          <a:xfrm>
            <a:off x="294164" y="906114"/>
            <a:ext cx="6219368" cy="7236131"/>
          </a:xfrm>
          <a:prstGeom prst="rect">
            <a:avLst/>
          </a:prstGeom>
          <a:solidFill>
            <a:schemeClr val="lt1">
              <a:alpha val="67450"/>
            </a:schemeClr>
          </a:solid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cxnSp>
        <p:nvCxnSpPr>
          <p:cNvPr id="16" name="Google Shape;54;p3">
            <a:extLst>
              <a:ext uri="{FF2B5EF4-FFF2-40B4-BE49-F238E27FC236}">
                <a16:creationId xmlns:a16="http://schemas.microsoft.com/office/drawing/2014/main" id="{AC604FED-4CD6-A57E-DBEE-2A32CB7DAA03}"/>
              </a:ext>
            </a:extLst>
          </p:cNvPr>
          <p:cNvCxnSpPr/>
          <p:nvPr userDrawn="1"/>
        </p:nvCxnSpPr>
        <p:spPr>
          <a:xfrm>
            <a:off x="2866080" y="9681168"/>
            <a:ext cx="3647451" cy="0"/>
          </a:xfrm>
          <a:prstGeom prst="straightConnector1">
            <a:avLst/>
          </a:prstGeom>
          <a:noFill/>
          <a:ln w="9525" cap="flat" cmpd="sng">
            <a:solidFill>
              <a:srgbClr val="FF0000"/>
            </a:solidFill>
            <a:prstDash val="solid"/>
            <a:miter lim="800000"/>
            <a:headEnd type="none" w="sm" len="sm"/>
            <a:tailEnd type="none" w="sm" len="sm"/>
          </a:ln>
        </p:spPr>
      </p:cxnSp>
      <p:pic>
        <p:nvPicPr>
          <p:cNvPr id="17" name="Google Shape;60;p3">
            <a:extLst>
              <a:ext uri="{FF2B5EF4-FFF2-40B4-BE49-F238E27FC236}">
                <a16:creationId xmlns:a16="http://schemas.microsoft.com/office/drawing/2014/main" id="{BBD22F96-DE0A-BB9A-7130-B53263B2BD4D}"/>
              </a:ext>
            </a:extLst>
          </p:cNvPr>
          <p:cNvPicPr preferRelativeResize="0"/>
          <p:nvPr userDrawn="1"/>
        </p:nvPicPr>
        <p:blipFill rotWithShape="1">
          <a:blip r:embed="rId3">
            <a:alphaModFix/>
          </a:blip>
          <a:srcRect/>
          <a:stretch/>
        </p:blipFill>
        <p:spPr>
          <a:xfrm>
            <a:off x="848327" y="8425755"/>
            <a:ext cx="1080000" cy="1080000"/>
          </a:xfrm>
          <a:prstGeom prst="rect">
            <a:avLst/>
          </a:prstGeom>
          <a:noFill/>
          <a:ln>
            <a:noFill/>
          </a:ln>
        </p:spPr>
      </p:pic>
      <p:sp>
        <p:nvSpPr>
          <p:cNvPr id="18" name="Google Shape;39;p2">
            <a:extLst>
              <a:ext uri="{FF2B5EF4-FFF2-40B4-BE49-F238E27FC236}">
                <a16:creationId xmlns:a16="http://schemas.microsoft.com/office/drawing/2014/main" id="{799615A8-7232-9538-9229-2F9F801369D2}"/>
              </a:ext>
            </a:extLst>
          </p:cNvPr>
          <p:cNvSpPr txBox="1"/>
          <p:nvPr userDrawn="1"/>
        </p:nvSpPr>
        <p:spPr>
          <a:xfrm>
            <a:off x="123366" y="583447"/>
            <a:ext cx="3829196"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②モデルの「色」チェック</a:t>
            </a:r>
            <a:endParaRPr sz="1600" b="0" i="0" u="none" strike="noStrike" cap="none" dirty="0">
              <a:solidFill>
                <a:srgbClr val="353535"/>
              </a:solidFill>
              <a:latin typeface="Arial"/>
              <a:ea typeface="Arial"/>
              <a:cs typeface="Arial"/>
              <a:sym typeface="Arial"/>
            </a:endParaRPr>
          </a:p>
        </p:txBody>
      </p:sp>
      <p:sp>
        <p:nvSpPr>
          <p:cNvPr id="19" name="Google Shape;21;p2">
            <a:extLst>
              <a:ext uri="{FF2B5EF4-FFF2-40B4-BE49-F238E27FC236}">
                <a16:creationId xmlns:a16="http://schemas.microsoft.com/office/drawing/2014/main" id="{A3CBBB24-45E2-3F20-6DDF-CCEE689E7DCB}"/>
              </a:ext>
            </a:extLst>
          </p:cNvPr>
          <p:cNvSpPr txBox="1"/>
          <p:nvPr userDrawn="1"/>
        </p:nvSpPr>
        <p:spPr>
          <a:xfrm>
            <a:off x="2687486" y="4283071"/>
            <a:ext cx="1738087"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ウィッグ画像</a:t>
            </a:r>
            <a:endParaRPr sz="1400" b="0" i="0" u="none" strike="noStrike" cap="none" dirty="0">
              <a:solidFill>
                <a:srgbClr val="000000"/>
              </a:solidFill>
              <a:latin typeface="メイリオ" panose="020B0604030504040204" pitchFamily="50" charset="-128"/>
              <a:ea typeface="メイリオ" panose="020B0604030504040204" pitchFamily="50" charset="-128"/>
              <a:cs typeface="Arial"/>
              <a:sym typeface="Arial"/>
            </a:endParaRPr>
          </a:p>
        </p:txBody>
      </p:sp>
      <p:sp>
        <p:nvSpPr>
          <p:cNvPr id="21" name="Google Shape;82;p4">
            <a:extLst>
              <a:ext uri="{FF2B5EF4-FFF2-40B4-BE49-F238E27FC236}">
                <a16:creationId xmlns:a16="http://schemas.microsoft.com/office/drawing/2014/main" id="{0ED2657D-1851-0C55-9C87-FAA05190187F}"/>
              </a:ext>
            </a:extLst>
          </p:cNvPr>
          <p:cNvSpPr txBox="1"/>
          <p:nvPr userDrawn="1"/>
        </p:nvSpPr>
        <p:spPr>
          <a:xfrm>
            <a:off x="1305167" y="7453621"/>
            <a:ext cx="5155088"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altLang="ja-JP" sz="1200" b="0" i="0" u="none" strike="noStrike" cap="none" dirty="0">
                <a:solidFill>
                  <a:srgbClr val="353535"/>
                </a:solidFill>
                <a:latin typeface="Meiryo"/>
                <a:ea typeface="Meiryo"/>
                <a:cs typeface="Arial"/>
                <a:sym typeface="Meiryo"/>
              </a:rPr>
              <a:t>12</a:t>
            </a:r>
            <a:r>
              <a:rPr lang="ja-JP" altLang="en-US" sz="1200" b="0" i="0" u="none" strike="noStrike" cap="none" dirty="0">
                <a:solidFill>
                  <a:srgbClr val="353535"/>
                </a:solidFill>
                <a:latin typeface="Meiryo"/>
                <a:ea typeface="Meiryo"/>
                <a:cs typeface="Arial"/>
                <a:sym typeface="Meiryo"/>
              </a:rPr>
              <a:t>色のウィッグをかぶって写真を撮って並べましょう。</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並べ方は「スタイリングの教科書」</a:t>
            </a:r>
            <a:r>
              <a:rPr lang="en-US" altLang="ja-JP" sz="1200" b="0" i="0" u="none" strike="noStrike" cap="none" dirty="0">
                <a:solidFill>
                  <a:srgbClr val="353535"/>
                </a:solidFill>
                <a:latin typeface="Meiryo"/>
                <a:ea typeface="Meiryo"/>
                <a:cs typeface="Arial"/>
                <a:sym typeface="Meiryo"/>
              </a:rPr>
              <a:t>P171</a:t>
            </a:r>
            <a:r>
              <a:rPr lang="ja-JP" altLang="en-US" sz="1200" b="0" i="0" u="none" strike="noStrike" cap="none" dirty="0">
                <a:solidFill>
                  <a:srgbClr val="353535"/>
                </a:solidFill>
                <a:latin typeface="Meiryo"/>
                <a:ea typeface="Meiryo"/>
                <a:cs typeface="Arial"/>
                <a:sym typeface="Meiryo"/>
              </a:rPr>
              <a:t>に書いてあります。</a:t>
            </a:r>
            <a:endParaRPr lang="en-US" altLang="ja-JP" sz="1200" b="0" i="0" u="none" strike="noStrike" cap="none" dirty="0">
              <a:solidFill>
                <a:srgbClr val="353535"/>
              </a:solidFill>
              <a:latin typeface="Meiryo"/>
              <a:ea typeface="Meiryo"/>
              <a:cs typeface="Arial"/>
              <a:sym typeface="Meiryo"/>
            </a:endParaRPr>
          </a:p>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rgbClr val="353535"/>
                </a:solidFill>
                <a:latin typeface="Meiryo"/>
                <a:ea typeface="Meiryo"/>
                <a:cs typeface="Arial"/>
                <a:sym typeface="Meiryo"/>
              </a:rPr>
              <a:t>笑顔だとイメージが変わってしまうので、真顔で撮りましょう。</a:t>
            </a:r>
            <a:endParaRPr lang="en-US" altLang="ja-JP" sz="1200" b="0" i="0" u="none" strike="noStrike" cap="none" dirty="0">
              <a:solidFill>
                <a:srgbClr val="353535"/>
              </a:solidFill>
              <a:latin typeface="Meiryo"/>
              <a:ea typeface="Meiryo"/>
              <a:cs typeface="Arial"/>
              <a:sym typeface="Meiryo"/>
            </a:endParaRPr>
          </a:p>
        </p:txBody>
      </p:sp>
    </p:spTree>
    <p:extLst>
      <p:ext uri="{BB962C8B-B14F-4D97-AF65-F5344CB8AC3E}">
        <p14:creationId xmlns:p14="http://schemas.microsoft.com/office/powerpoint/2010/main" val="376628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Google Shape;62;p4">
            <a:extLst>
              <a:ext uri="{FF2B5EF4-FFF2-40B4-BE49-F238E27FC236}">
                <a16:creationId xmlns:a16="http://schemas.microsoft.com/office/drawing/2014/main" id="{0239B4FD-7B59-F3C2-2889-2280166EEBBF}"/>
              </a:ext>
            </a:extLst>
          </p:cNvPr>
          <p:cNvSpPr/>
          <p:nvPr userDrawn="1"/>
        </p:nvSpPr>
        <p:spPr>
          <a:xfrm>
            <a:off x="162838" y="6037545"/>
            <a:ext cx="6525096" cy="3574340"/>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 name="Google Shape;63;p4">
            <a:extLst>
              <a:ext uri="{FF2B5EF4-FFF2-40B4-BE49-F238E27FC236}">
                <a16:creationId xmlns:a16="http://schemas.microsoft.com/office/drawing/2014/main" id="{2950E559-FF6D-7E0C-1239-DB0FEDC19313}"/>
              </a:ext>
            </a:extLst>
          </p:cNvPr>
          <p:cNvSpPr/>
          <p:nvPr userDrawn="1"/>
        </p:nvSpPr>
        <p:spPr>
          <a:xfrm>
            <a:off x="3458209" y="936661"/>
            <a:ext cx="3229725" cy="4098797"/>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 name="Google Shape;64;p4">
            <a:extLst>
              <a:ext uri="{FF2B5EF4-FFF2-40B4-BE49-F238E27FC236}">
                <a16:creationId xmlns:a16="http://schemas.microsoft.com/office/drawing/2014/main" id="{6963BECF-2938-051F-947B-927EC05E81BC}"/>
              </a:ext>
            </a:extLst>
          </p:cNvPr>
          <p:cNvSpPr/>
          <p:nvPr userDrawn="1"/>
        </p:nvSpPr>
        <p:spPr>
          <a:xfrm>
            <a:off x="162838" y="936661"/>
            <a:ext cx="3229725" cy="4098797"/>
          </a:xfrm>
          <a:prstGeom prst="rect">
            <a:avLst/>
          </a:prstGeom>
          <a:noFill/>
          <a:ln w="12700" cap="flat" cmpd="sng">
            <a:solidFill>
              <a:srgbClr val="54813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 name="Google Shape;65;p4">
            <a:extLst>
              <a:ext uri="{FF2B5EF4-FFF2-40B4-BE49-F238E27FC236}">
                <a16:creationId xmlns:a16="http://schemas.microsoft.com/office/drawing/2014/main" id="{5B8EDD49-9C87-F7B7-0590-74A593A56B21}"/>
              </a:ext>
            </a:extLst>
          </p:cNvPr>
          <p:cNvSpPr/>
          <p:nvPr userDrawn="1"/>
        </p:nvSpPr>
        <p:spPr>
          <a:xfrm>
            <a:off x="826717" y="799723"/>
            <a:ext cx="1803749" cy="273876"/>
          </a:xfrm>
          <a:prstGeom prst="roundRect">
            <a:avLst>
              <a:gd name="adj" fmla="val 16667"/>
            </a:avLst>
          </a:prstGeom>
          <a:solidFill>
            <a:schemeClr val="lt1"/>
          </a:solidFill>
          <a:ln w="12700" cap="flat" cmpd="sng">
            <a:solidFill>
              <a:srgbClr val="54813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66;p4">
            <a:extLst>
              <a:ext uri="{FF2B5EF4-FFF2-40B4-BE49-F238E27FC236}">
                <a16:creationId xmlns:a16="http://schemas.microsoft.com/office/drawing/2014/main" id="{2D7D6114-CDE5-9EF4-04F6-EEEA1B131A2E}"/>
              </a:ext>
            </a:extLst>
          </p:cNvPr>
          <p:cNvSpPr txBox="1"/>
          <p:nvPr userDrawn="1"/>
        </p:nvSpPr>
        <p:spPr>
          <a:xfrm>
            <a:off x="487797" y="2473587"/>
            <a:ext cx="2570679" cy="73866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dirty="0">
                <a:solidFill>
                  <a:srgbClr val="FF0000"/>
                </a:solidFill>
                <a:latin typeface="Meiryo"/>
                <a:ea typeface="Meiryo"/>
                <a:cs typeface="Meiryo"/>
                <a:sym typeface="Meiryo"/>
              </a:rPr>
              <a:t>色分析、</a:t>
            </a:r>
            <a:r>
              <a:rPr lang="ja-JP" sz="1400" b="0" i="0" u="none" strike="noStrike" cap="none" dirty="0">
                <a:solidFill>
                  <a:srgbClr val="0070C0"/>
                </a:solidFill>
                <a:latin typeface="Meiryo"/>
                <a:ea typeface="Meiryo"/>
                <a:cs typeface="Meiryo"/>
                <a:sym typeface="Meiryo"/>
              </a:rPr>
              <a:t>形分析、</a:t>
            </a:r>
            <a:r>
              <a:rPr lang="ja-JP" sz="1400" b="0" i="0" u="none" strike="noStrike" cap="none" dirty="0">
                <a:solidFill>
                  <a:srgbClr val="FFC000"/>
                </a:solidFill>
                <a:latin typeface="Meiryo"/>
                <a:ea typeface="Meiryo"/>
                <a:cs typeface="Meiryo"/>
                <a:sym typeface="Meiryo"/>
              </a:rPr>
              <a:t>素材分析</a:t>
            </a:r>
            <a:endParaRPr sz="1400" b="0" i="0" u="none" strike="noStrike" cap="none" dirty="0">
              <a:solidFill>
                <a:srgbClr val="FFC000"/>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dirty="0">
                <a:solidFill>
                  <a:srgbClr val="7F7F7F"/>
                </a:solidFill>
                <a:latin typeface="Meiryo"/>
                <a:ea typeface="Meiryo"/>
                <a:cs typeface="Meiryo"/>
                <a:sym typeface="Meiryo"/>
              </a:rPr>
              <a:t>の結果を基にした</a:t>
            </a:r>
            <a:endParaRPr sz="1400" b="0" i="0" u="none" strike="noStrike" cap="none" dirty="0">
              <a:solidFill>
                <a:srgbClr val="7F7F7F"/>
              </a:solidFill>
              <a:latin typeface="Meiryo"/>
              <a:ea typeface="Meiryo"/>
              <a:cs typeface="Meiryo"/>
              <a:sym typeface="Meiryo"/>
            </a:endParaRPr>
          </a:p>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dirty="0">
                <a:solidFill>
                  <a:srgbClr val="00B050"/>
                </a:solidFill>
                <a:latin typeface="Meiryo"/>
                <a:ea typeface="Meiryo"/>
                <a:cs typeface="Meiryo"/>
                <a:sym typeface="Meiryo"/>
              </a:rPr>
              <a:t>「外面分析トータル結果」</a:t>
            </a:r>
            <a:endParaRPr sz="1400" b="0" i="0" u="none" strike="noStrike" cap="none" dirty="0">
              <a:solidFill>
                <a:srgbClr val="000000"/>
              </a:solidFill>
              <a:latin typeface="Arial"/>
              <a:ea typeface="Arial"/>
              <a:cs typeface="Arial"/>
              <a:sym typeface="Arial"/>
            </a:endParaRPr>
          </a:p>
        </p:txBody>
      </p:sp>
      <p:sp>
        <p:nvSpPr>
          <p:cNvPr id="12" name="Google Shape;67;p4">
            <a:extLst>
              <a:ext uri="{FF2B5EF4-FFF2-40B4-BE49-F238E27FC236}">
                <a16:creationId xmlns:a16="http://schemas.microsoft.com/office/drawing/2014/main" id="{3E414B20-3FBF-D533-D26A-717CF44A6B83}"/>
              </a:ext>
            </a:extLst>
          </p:cNvPr>
          <p:cNvSpPr txBox="1"/>
          <p:nvPr userDrawn="1"/>
        </p:nvSpPr>
        <p:spPr>
          <a:xfrm>
            <a:off x="751561" y="821348"/>
            <a:ext cx="1979112" cy="30777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a:solidFill>
                  <a:srgbClr val="00B050"/>
                </a:solidFill>
                <a:latin typeface="Meiryo"/>
                <a:ea typeface="Meiryo"/>
                <a:cs typeface="Meiryo"/>
                <a:sym typeface="Meiryo"/>
              </a:rPr>
              <a:t>外面分析 (似合う)</a:t>
            </a:r>
            <a:endParaRPr sz="1400" b="0" i="0" u="none" strike="noStrike" cap="none">
              <a:solidFill>
                <a:srgbClr val="00B050"/>
              </a:solidFill>
              <a:latin typeface="Meiryo"/>
              <a:ea typeface="Meiryo"/>
              <a:cs typeface="Meiryo"/>
              <a:sym typeface="Meiryo"/>
            </a:endParaRPr>
          </a:p>
        </p:txBody>
      </p:sp>
      <p:cxnSp>
        <p:nvCxnSpPr>
          <p:cNvPr id="13" name="Google Shape;68;p4">
            <a:extLst>
              <a:ext uri="{FF2B5EF4-FFF2-40B4-BE49-F238E27FC236}">
                <a16:creationId xmlns:a16="http://schemas.microsoft.com/office/drawing/2014/main" id="{3C3DBFCA-D244-4FDA-18DE-B8D87E4E7EDA}"/>
              </a:ext>
            </a:extLst>
          </p:cNvPr>
          <p:cNvCxnSpPr/>
          <p:nvPr userDrawn="1"/>
        </p:nvCxnSpPr>
        <p:spPr>
          <a:xfrm>
            <a:off x="313150" y="3322010"/>
            <a:ext cx="2920690" cy="0"/>
          </a:xfrm>
          <a:prstGeom prst="straightConnector1">
            <a:avLst/>
          </a:prstGeom>
          <a:noFill/>
          <a:ln w="9525" cap="flat" cmpd="sng">
            <a:solidFill>
              <a:srgbClr val="548135"/>
            </a:solidFill>
            <a:prstDash val="solid"/>
            <a:miter lim="800000"/>
            <a:headEnd type="none" w="sm" len="sm"/>
            <a:tailEnd type="none" w="sm" len="sm"/>
          </a:ln>
        </p:spPr>
      </p:cxnSp>
      <p:cxnSp>
        <p:nvCxnSpPr>
          <p:cNvPr id="14" name="Google Shape;70;p4">
            <a:extLst>
              <a:ext uri="{FF2B5EF4-FFF2-40B4-BE49-F238E27FC236}">
                <a16:creationId xmlns:a16="http://schemas.microsoft.com/office/drawing/2014/main" id="{8A845DCE-C424-5DDC-4792-B577E8105174}"/>
              </a:ext>
            </a:extLst>
          </p:cNvPr>
          <p:cNvCxnSpPr/>
          <p:nvPr userDrawn="1"/>
        </p:nvCxnSpPr>
        <p:spPr>
          <a:xfrm>
            <a:off x="313150" y="4799098"/>
            <a:ext cx="2920690" cy="0"/>
          </a:xfrm>
          <a:prstGeom prst="straightConnector1">
            <a:avLst/>
          </a:prstGeom>
          <a:noFill/>
          <a:ln w="9525" cap="flat" cmpd="sng">
            <a:solidFill>
              <a:srgbClr val="548135"/>
            </a:solidFill>
            <a:prstDash val="solid"/>
            <a:miter lim="800000"/>
            <a:headEnd type="none" w="sm" len="sm"/>
            <a:tailEnd type="none" w="sm" len="sm"/>
          </a:ln>
        </p:spPr>
      </p:cxnSp>
      <p:cxnSp>
        <p:nvCxnSpPr>
          <p:cNvPr id="15" name="Google Shape;71;p4">
            <a:extLst>
              <a:ext uri="{FF2B5EF4-FFF2-40B4-BE49-F238E27FC236}">
                <a16:creationId xmlns:a16="http://schemas.microsoft.com/office/drawing/2014/main" id="{62586688-2080-C195-3BBB-E6B9634EB690}"/>
              </a:ext>
            </a:extLst>
          </p:cNvPr>
          <p:cNvCxnSpPr/>
          <p:nvPr userDrawn="1"/>
        </p:nvCxnSpPr>
        <p:spPr>
          <a:xfrm>
            <a:off x="3644356" y="2536399"/>
            <a:ext cx="2920690" cy="0"/>
          </a:xfrm>
          <a:prstGeom prst="straightConnector1">
            <a:avLst/>
          </a:prstGeom>
          <a:noFill/>
          <a:ln w="9525" cap="flat" cmpd="sng">
            <a:solidFill>
              <a:srgbClr val="7F7F7F"/>
            </a:solidFill>
            <a:prstDash val="solid"/>
            <a:miter lim="800000"/>
            <a:headEnd type="none" w="sm" len="sm"/>
            <a:tailEnd type="none" w="sm" len="sm"/>
          </a:ln>
        </p:spPr>
      </p:cxnSp>
      <p:cxnSp>
        <p:nvCxnSpPr>
          <p:cNvPr id="16" name="Google Shape;72;p4">
            <a:extLst>
              <a:ext uri="{FF2B5EF4-FFF2-40B4-BE49-F238E27FC236}">
                <a16:creationId xmlns:a16="http://schemas.microsoft.com/office/drawing/2014/main" id="{89DC529B-1C84-091C-929D-662FC5CCFBC8}"/>
              </a:ext>
            </a:extLst>
          </p:cNvPr>
          <p:cNvCxnSpPr/>
          <p:nvPr userDrawn="1"/>
        </p:nvCxnSpPr>
        <p:spPr>
          <a:xfrm>
            <a:off x="3644356" y="4799098"/>
            <a:ext cx="2920690" cy="0"/>
          </a:xfrm>
          <a:prstGeom prst="straightConnector1">
            <a:avLst/>
          </a:prstGeom>
          <a:noFill/>
          <a:ln w="9525" cap="flat" cmpd="sng">
            <a:solidFill>
              <a:srgbClr val="7F7F7F"/>
            </a:solidFill>
            <a:prstDash val="solid"/>
            <a:miter lim="800000"/>
            <a:headEnd type="none" w="sm" len="sm"/>
            <a:tailEnd type="none" w="sm" len="sm"/>
          </a:ln>
        </p:spPr>
      </p:cxnSp>
      <p:sp>
        <p:nvSpPr>
          <p:cNvPr id="17" name="Google Shape;73;p4">
            <a:extLst>
              <a:ext uri="{FF2B5EF4-FFF2-40B4-BE49-F238E27FC236}">
                <a16:creationId xmlns:a16="http://schemas.microsoft.com/office/drawing/2014/main" id="{B4D12AE3-948F-828E-4465-A25D447C1D87}"/>
              </a:ext>
            </a:extLst>
          </p:cNvPr>
          <p:cNvSpPr/>
          <p:nvPr userDrawn="1"/>
        </p:nvSpPr>
        <p:spPr>
          <a:xfrm>
            <a:off x="3771925" y="799724"/>
            <a:ext cx="2668449" cy="285287"/>
          </a:xfrm>
          <a:prstGeom prst="roundRect">
            <a:avLst>
              <a:gd name="adj" fmla="val 16667"/>
            </a:avLst>
          </a:prstGeom>
          <a:solidFill>
            <a:schemeClr val="lt1"/>
          </a:solid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8" name="Google Shape;75;p4">
            <a:extLst>
              <a:ext uri="{FF2B5EF4-FFF2-40B4-BE49-F238E27FC236}">
                <a16:creationId xmlns:a16="http://schemas.microsoft.com/office/drawing/2014/main" id="{E4153297-611F-DCEA-73F5-82F1C551FC42}"/>
              </a:ext>
            </a:extLst>
          </p:cNvPr>
          <p:cNvSpPr/>
          <p:nvPr userDrawn="1"/>
        </p:nvSpPr>
        <p:spPr>
          <a:xfrm rot="5400000">
            <a:off x="3170352" y="4994883"/>
            <a:ext cx="344213" cy="764088"/>
          </a:xfrm>
          <a:prstGeom prst="chevron">
            <a:avLst>
              <a:gd name="adj" fmla="val 50000"/>
            </a:avLst>
          </a:prstGeom>
          <a:solidFill>
            <a:srgbClr val="AEABAB"/>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 name="Google Shape;76;p4">
            <a:extLst>
              <a:ext uri="{FF2B5EF4-FFF2-40B4-BE49-F238E27FC236}">
                <a16:creationId xmlns:a16="http://schemas.microsoft.com/office/drawing/2014/main" id="{BD1A3878-E119-7B66-612D-46E854E2B873}"/>
              </a:ext>
            </a:extLst>
          </p:cNvPr>
          <p:cNvSpPr/>
          <p:nvPr userDrawn="1"/>
        </p:nvSpPr>
        <p:spPr>
          <a:xfrm>
            <a:off x="364720" y="5809504"/>
            <a:ext cx="3064280" cy="569898"/>
          </a:xfrm>
          <a:prstGeom prst="roundRect">
            <a:avLst>
              <a:gd name="adj" fmla="val 16667"/>
            </a:avLst>
          </a:prstGeom>
          <a:solidFill>
            <a:schemeClr val="lt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0" name="Google Shape;77;p4">
            <a:extLst>
              <a:ext uri="{FF2B5EF4-FFF2-40B4-BE49-F238E27FC236}">
                <a16:creationId xmlns:a16="http://schemas.microsoft.com/office/drawing/2014/main" id="{362A7753-4ED0-27F0-2699-55C774773CFA}"/>
              </a:ext>
            </a:extLst>
          </p:cNvPr>
          <p:cNvSpPr txBox="1"/>
          <p:nvPr userDrawn="1"/>
        </p:nvSpPr>
        <p:spPr>
          <a:xfrm>
            <a:off x="364721" y="5950509"/>
            <a:ext cx="3064279"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sz="1400" b="0" i="0" u="none" strike="noStrike" cap="none" dirty="0">
                <a:solidFill>
                  <a:srgbClr val="00B0F0"/>
                </a:solidFill>
                <a:latin typeface="Meiryo"/>
                <a:ea typeface="Meiryo"/>
                <a:cs typeface="Meiryo"/>
                <a:sym typeface="Meiryo"/>
              </a:rPr>
              <a:t>スタイリング提案テーマ</a:t>
            </a:r>
            <a:endParaRPr sz="1400" b="0" i="0" u="none" strike="noStrike" cap="none" dirty="0">
              <a:solidFill>
                <a:srgbClr val="00B0F0"/>
              </a:solidFill>
              <a:latin typeface="Meiryo"/>
              <a:ea typeface="Meiryo"/>
              <a:cs typeface="Meiryo"/>
              <a:sym typeface="Meiryo"/>
            </a:endParaRPr>
          </a:p>
        </p:txBody>
      </p:sp>
      <p:cxnSp>
        <p:nvCxnSpPr>
          <p:cNvPr id="21" name="Google Shape;78;p4">
            <a:extLst>
              <a:ext uri="{FF2B5EF4-FFF2-40B4-BE49-F238E27FC236}">
                <a16:creationId xmlns:a16="http://schemas.microsoft.com/office/drawing/2014/main" id="{4AF651D5-5845-0842-8D52-79427B0E8999}"/>
              </a:ext>
            </a:extLst>
          </p:cNvPr>
          <p:cNvCxnSpPr/>
          <p:nvPr userDrawn="1"/>
        </p:nvCxnSpPr>
        <p:spPr>
          <a:xfrm>
            <a:off x="2123405" y="7566808"/>
            <a:ext cx="4266893" cy="0"/>
          </a:xfrm>
          <a:prstGeom prst="straightConnector1">
            <a:avLst/>
          </a:prstGeom>
          <a:noFill/>
          <a:ln w="9525" cap="flat" cmpd="sng">
            <a:solidFill>
              <a:srgbClr val="7F7F7F"/>
            </a:solidFill>
            <a:prstDash val="solid"/>
            <a:miter lim="800000"/>
            <a:headEnd type="none" w="sm" len="sm"/>
            <a:tailEnd type="none" w="sm" len="sm"/>
          </a:ln>
        </p:spPr>
      </p:cxnSp>
      <p:sp>
        <p:nvSpPr>
          <p:cNvPr id="22" name="Google Shape;79;p4">
            <a:extLst>
              <a:ext uri="{FF2B5EF4-FFF2-40B4-BE49-F238E27FC236}">
                <a16:creationId xmlns:a16="http://schemas.microsoft.com/office/drawing/2014/main" id="{109AD45A-14E7-BB04-B318-5C4FE8658D72}"/>
              </a:ext>
            </a:extLst>
          </p:cNvPr>
          <p:cNvSpPr/>
          <p:nvPr userDrawn="1"/>
        </p:nvSpPr>
        <p:spPr>
          <a:xfrm>
            <a:off x="3705044" y="5176515"/>
            <a:ext cx="3064280" cy="2214137"/>
          </a:xfrm>
          <a:prstGeom prst="wedgeRoundRectCallout">
            <a:avLst>
              <a:gd name="adj1" fmla="val -48213"/>
              <a:gd name="adj2" fmla="val 66233"/>
              <a:gd name="adj3" fmla="val 16667"/>
            </a:avLst>
          </a:prstGeom>
          <a:solidFill>
            <a:schemeClr val="lt1"/>
          </a:solid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4" name="Google Shape;81;p4">
            <a:extLst>
              <a:ext uri="{FF2B5EF4-FFF2-40B4-BE49-F238E27FC236}">
                <a16:creationId xmlns:a16="http://schemas.microsoft.com/office/drawing/2014/main" id="{34FF104D-DB79-0317-1645-DE01074604B1}"/>
              </a:ext>
            </a:extLst>
          </p:cNvPr>
          <p:cNvSpPr/>
          <p:nvPr userDrawn="1"/>
        </p:nvSpPr>
        <p:spPr>
          <a:xfrm>
            <a:off x="4159875" y="5062275"/>
            <a:ext cx="2172099" cy="341240"/>
          </a:xfrm>
          <a:prstGeom prst="roundRect">
            <a:avLst>
              <a:gd name="adj" fmla="val 16667"/>
            </a:avLst>
          </a:prstGeom>
          <a:solidFill>
            <a:schemeClr val="lt1"/>
          </a:solid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5" name="Google Shape;82;p4">
            <a:extLst>
              <a:ext uri="{FF2B5EF4-FFF2-40B4-BE49-F238E27FC236}">
                <a16:creationId xmlns:a16="http://schemas.microsoft.com/office/drawing/2014/main" id="{3741735F-D50F-C65B-BD61-066425E03597}"/>
              </a:ext>
            </a:extLst>
          </p:cNvPr>
          <p:cNvSpPr txBox="1"/>
          <p:nvPr userDrawn="1"/>
        </p:nvSpPr>
        <p:spPr>
          <a:xfrm>
            <a:off x="3695922" y="813023"/>
            <a:ext cx="27945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dirty="0">
                <a:solidFill>
                  <a:srgbClr val="FF00FF"/>
                </a:solidFill>
                <a:latin typeface="Meiryo"/>
                <a:ea typeface="Meiryo"/>
                <a:cs typeface="Meiryo"/>
                <a:sym typeface="Meiryo"/>
              </a:rPr>
              <a:t>なりたいスタイリングイメージ</a:t>
            </a:r>
            <a:endParaRPr sz="1400" b="0" i="0" u="none" strike="noStrike" cap="none" dirty="0">
              <a:solidFill>
                <a:srgbClr val="FF00FF"/>
              </a:solidFill>
              <a:latin typeface="Arial"/>
              <a:ea typeface="Arial"/>
              <a:cs typeface="Arial"/>
              <a:sym typeface="Arial"/>
            </a:endParaRPr>
          </a:p>
        </p:txBody>
      </p:sp>
      <p:cxnSp>
        <p:nvCxnSpPr>
          <p:cNvPr id="26" name="Google Shape;83;p4">
            <a:extLst>
              <a:ext uri="{FF2B5EF4-FFF2-40B4-BE49-F238E27FC236}">
                <a16:creationId xmlns:a16="http://schemas.microsoft.com/office/drawing/2014/main" id="{1D306D0F-BA27-D7B8-5CEB-FDAB813CCE7F}"/>
              </a:ext>
            </a:extLst>
          </p:cNvPr>
          <p:cNvCxnSpPr/>
          <p:nvPr userDrawn="1"/>
        </p:nvCxnSpPr>
        <p:spPr>
          <a:xfrm>
            <a:off x="2123405" y="9435729"/>
            <a:ext cx="4266893" cy="0"/>
          </a:xfrm>
          <a:prstGeom prst="straightConnector1">
            <a:avLst/>
          </a:prstGeom>
          <a:noFill/>
          <a:ln w="9525" cap="flat" cmpd="sng">
            <a:solidFill>
              <a:srgbClr val="7F7F7F"/>
            </a:solidFill>
            <a:prstDash val="solid"/>
            <a:miter lim="800000"/>
            <a:headEnd type="none" w="sm" len="sm"/>
            <a:tailEnd type="none" w="sm" len="sm"/>
          </a:ln>
        </p:spPr>
      </p:cxnSp>
      <p:sp>
        <p:nvSpPr>
          <p:cNvPr id="27" name="Google Shape;92;p4">
            <a:extLst>
              <a:ext uri="{FF2B5EF4-FFF2-40B4-BE49-F238E27FC236}">
                <a16:creationId xmlns:a16="http://schemas.microsoft.com/office/drawing/2014/main" id="{0AF100EA-62ED-365D-EAEE-DC493E79097A}"/>
              </a:ext>
            </a:extLst>
          </p:cNvPr>
          <p:cNvSpPr txBox="1"/>
          <p:nvPr userDrawn="1"/>
        </p:nvSpPr>
        <p:spPr>
          <a:xfrm>
            <a:off x="88676" y="6409867"/>
            <a:ext cx="3767233" cy="95406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ja-JP" sz="2800" b="0" i="0" u="none" strike="noStrike" cap="none">
                <a:solidFill>
                  <a:schemeClr val="dk1"/>
                </a:solidFill>
                <a:latin typeface="Calibri"/>
                <a:ea typeface="Calibri"/>
                <a:cs typeface="Calibri"/>
                <a:sym typeface="Calibri"/>
              </a:rPr>
              <a:t>『　　　　　　　　</a:t>
            </a:r>
            <a:br>
              <a:rPr lang="ja-JP" sz="2800" b="0" i="0" u="none" strike="noStrike" cap="none">
                <a:solidFill>
                  <a:schemeClr val="dk1"/>
                </a:solidFill>
                <a:latin typeface="Calibri"/>
                <a:ea typeface="Calibri"/>
                <a:cs typeface="Calibri"/>
                <a:sym typeface="Calibri"/>
              </a:rPr>
            </a:br>
            <a:r>
              <a:rPr lang="ja-JP" sz="2800" b="0" i="0" u="none" strike="noStrike" cap="none">
                <a:solidFill>
                  <a:schemeClr val="dk1"/>
                </a:solidFill>
                <a:latin typeface="Calibri"/>
                <a:ea typeface="Calibri"/>
                <a:cs typeface="Calibri"/>
                <a:sym typeface="Calibri"/>
              </a:rPr>
              <a:t>　　　　　　　　　』</a:t>
            </a:r>
            <a:endParaRPr sz="2800" b="0" i="0" u="none" strike="noStrike" cap="none">
              <a:solidFill>
                <a:schemeClr val="dk1"/>
              </a:solidFill>
              <a:latin typeface="Calibri"/>
              <a:ea typeface="Calibri"/>
              <a:cs typeface="Calibri"/>
              <a:sym typeface="Calibri"/>
            </a:endParaRPr>
          </a:p>
        </p:txBody>
      </p:sp>
      <p:pic>
        <p:nvPicPr>
          <p:cNvPr id="28" name="Google Shape;93;p4">
            <a:extLst>
              <a:ext uri="{FF2B5EF4-FFF2-40B4-BE49-F238E27FC236}">
                <a16:creationId xmlns:a16="http://schemas.microsoft.com/office/drawing/2014/main" id="{24D75E43-6A68-EEF7-38BA-B1842413BC02}"/>
              </a:ext>
            </a:extLst>
          </p:cNvPr>
          <p:cNvPicPr preferRelativeResize="0"/>
          <p:nvPr userDrawn="1"/>
        </p:nvPicPr>
        <p:blipFill rotWithShape="1">
          <a:blip r:embed="rId2">
            <a:alphaModFix/>
          </a:blip>
          <a:srcRect/>
          <a:stretch/>
        </p:blipFill>
        <p:spPr>
          <a:xfrm>
            <a:off x="1166440" y="1258668"/>
            <a:ext cx="1080000" cy="1080000"/>
          </a:xfrm>
          <a:prstGeom prst="rect">
            <a:avLst/>
          </a:prstGeom>
          <a:noFill/>
          <a:ln>
            <a:noFill/>
          </a:ln>
        </p:spPr>
      </p:pic>
      <p:pic>
        <p:nvPicPr>
          <p:cNvPr id="29" name="Google Shape;94;p4">
            <a:extLst>
              <a:ext uri="{FF2B5EF4-FFF2-40B4-BE49-F238E27FC236}">
                <a16:creationId xmlns:a16="http://schemas.microsoft.com/office/drawing/2014/main" id="{C413F458-8D4D-3FDF-1C23-16E3D3137D5E}"/>
              </a:ext>
            </a:extLst>
          </p:cNvPr>
          <p:cNvPicPr preferRelativeResize="0"/>
          <p:nvPr userDrawn="1"/>
        </p:nvPicPr>
        <p:blipFill rotWithShape="1">
          <a:blip r:embed="rId2">
            <a:alphaModFix/>
          </a:blip>
          <a:srcRect/>
          <a:stretch/>
        </p:blipFill>
        <p:spPr>
          <a:xfrm>
            <a:off x="4494809" y="1258668"/>
            <a:ext cx="1080000" cy="1080000"/>
          </a:xfrm>
          <a:prstGeom prst="rect">
            <a:avLst/>
          </a:prstGeom>
          <a:noFill/>
          <a:ln>
            <a:noFill/>
          </a:ln>
        </p:spPr>
      </p:pic>
      <p:pic>
        <p:nvPicPr>
          <p:cNvPr id="30" name="Google Shape;95;p4">
            <a:extLst>
              <a:ext uri="{FF2B5EF4-FFF2-40B4-BE49-F238E27FC236}">
                <a16:creationId xmlns:a16="http://schemas.microsoft.com/office/drawing/2014/main" id="{5BDFB7FF-94BF-690F-9F84-10879EDE7143}"/>
              </a:ext>
            </a:extLst>
          </p:cNvPr>
          <p:cNvPicPr preferRelativeResize="0"/>
          <p:nvPr userDrawn="1"/>
        </p:nvPicPr>
        <p:blipFill rotWithShape="1">
          <a:blip r:embed="rId2">
            <a:alphaModFix/>
          </a:blip>
          <a:srcRect/>
          <a:stretch/>
        </p:blipFill>
        <p:spPr>
          <a:xfrm>
            <a:off x="340655" y="7732697"/>
            <a:ext cx="1440000" cy="1440000"/>
          </a:xfrm>
          <a:prstGeom prst="rect">
            <a:avLst/>
          </a:prstGeom>
          <a:noFill/>
          <a:ln>
            <a:noFill/>
          </a:ln>
        </p:spPr>
      </p:pic>
      <p:pic>
        <p:nvPicPr>
          <p:cNvPr id="31" name="Google Shape;96;p4">
            <a:extLst>
              <a:ext uri="{FF2B5EF4-FFF2-40B4-BE49-F238E27FC236}">
                <a16:creationId xmlns:a16="http://schemas.microsoft.com/office/drawing/2014/main" id="{5882D5B4-0C2B-43BF-96AA-6DFDBAC2840E}"/>
              </a:ext>
            </a:extLst>
          </p:cNvPr>
          <p:cNvPicPr preferRelativeResize="0"/>
          <p:nvPr userDrawn="1"/>
        </p:nvPicPr>
        <p:blipFill rotWithShape="1">
          <a:blip r:embed="rId2">
            <a:alphaModFix/>
          </a:blip>
          <a:srcRect/>
          <a:stretch/>
        </p:blipFill>
        <p:spPr>
          <a:xfrm>
            <a:off x="3771926" y="5509901"/>
            <a:ext cx="954050" cy="954050"/>
          </a:xfrm>
          <a:prstGeom prst="rect">
            <a:avLst/>
          </a:prstGeom>
          <a:noFill/>
          <a:ln>
            <a:noFill/>
          </a:ln>
        </p:spPr>
      </p:pic>
      <p:sp>
        <p:nvSpPr>
          <p:cNvPr id="32" name="Google Shape;74;p4">
            <a:extLst>
              <a:ext uri="{FF2B5EF4-FFF2-40B4-BE49-F238E27FC236}">
                <a16:creationId xmlns:a16="http://schemas.microsoft.com/office/drawing/2014/main" id="{597810D1-5176-C3CA-8F0A-871E4B943DF8}"/>
              </a:ext>
            </a:extLst>
          </p:cNvPr>
          <p:cNvSpPr txBox="1"/>
          <p:nvPr userDrawn="1"/>
        </p:nvSpPr>
        <p:spPr>
          <a:xfrm>
            <a:off x="4053363" y="5088081"/>
            <a:ext cx="2387100" cy="3078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ja-JP" dirty="0">
                <a:solidFill>
                  <a:srgbClr val="9900FF"/>
                </a:solidFill>
                <a:latin typeface="Meiryo"/>
                <a:ea typeface="Meiryo"/>
                <a:cs typeface="Meiryo"/>
                <a:sym typeface="Meiryo"/>
              </a:rPr>
              <a:t>コミュニケーションタイプ</a:t>
            </a:r>
            <a:endParaRPr sz="1400" b="0" i="0" u="none" strike="noStrike" cap="none" dirty="0">
              <a:solidFill>
                <a:srgbClr val="9900FF"/>
              </a:solidFill>
              <a:latin typeface="Meiryo"/>
              <a:ea typeface="Meiryo"/>
              <a:cs typeface="Meiryo"/>
              <a:sym typeface="Meiryo"/>
            </a:endParaRPr>
          </a:p>
        </p:txBody>
      </p:sp>
      <p:sp>
        <p:nvSpPr>
          <p:cNvPr id="35" name="Google Shape;39;p2">
            <a:extLst>
              <a:ext uri="{FF2B5EF4-FFF2-40B4-BE49-F238E27FC236}">
                <a16:creationId xmlns:a16="http://schemas.microsoft.com/office/drawing/2014/main" id="{CD8EB11E-3E22-AE88-C271-02DF2DF4951F}"/>
              </a:ext>
            </a:extLst>
          </p:cNvPr>
          <p:cNvSpPr txBox="1"/>
          <p:nvPr userDrawn="1"/>
        </p:nvSpPr>
        <p:spPr>
          <a:xfrm>
            <a:off x="123366" y="583447"/>
            <a:ext cx="3829196"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③スタイリング提案テーマを考える</a:t>
            </a:r>
            <a:endParaRPr sz="1600" b="0" i="0" u="none" strike="noStrike" cap="none" dirty="0">
              <a:solidFill>
                <a:srgbClr val="353535"/>
              </a:solidFill>
              <a:latin typeface="Arial"/>
              <a:ea typeface="Arial"/>
              <a:cs typeface="Arial"/>
              <a:sym typeface="Arial"/>
            </a:endParaRPr>
          </a:p>
        </p:txBody>
      </p:sp>
    </p:spTree>
    <p:extLst>
      <p:ext uri="{BB962C8B-B14F-4D97-AF65-F5344CB8AC3E}">
        <p14:creationId xmlns:p14="http://schemas.microsoft.com/office/powerpoint/2010/main" val="2993514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cxnSp>
        <p:nvCxnSpPr>
          <p:cNvPr id="8" name="Google Shape;71;p4">
            <a:extLst>
              <a:ext uri="{FF2B5EF4-FFF2-40B4-BE49-F238E27FC236}">
                <a16:creationId xmlns:a16="http://schemas.microsoft.com/office/drawing/2014/main" id="{7A540126-400F-61DF-14CB-7F18AC4412AF}"/>
              </a:ext>
            </a:extLst>
          </p:cNvPr>
          <p:cNvCxnSpPr>
            <a:cxnSpLocks/>
          </p:cNvCxnSpPr>
          <p:nvPr userDrawn="1"/>
        </p:nvCxnSpPr>
        <p:spPr>
          <a:xfrm>
            <a:off x="561382" y="7734496"/>
            <a:ext cx="5712536" cy="0"/>
          </a:xfrm>
          <a:prstGeom prst="straightConnector1">
            <a:avLst/>
          </a:prstGeom>
          <a:noFill/>
          <a:ln w="9525" cap="flat" cmpd="sng">
            <a:solidFill>
              <a:srgbClr val="7F7F7F"/>
            </a:solidFill>
            <a:prstDash val="solid"/>
            <a:miter lim="800000"/>
            <a:headEnd type="none" w="sm" len="sm"/>
            <a:tailEnd type="none" w="sm" len="sm"/>
          </a:ln>
        </p:spPr>
      </p:cxnSp>
      <p:pic>
        <p:nvPicPr>
          <p:cNvPr id="9" name="図 8">
            <a:extLst>
              <a:ext uri="{FF2B5EF4-FFF2-40B4-BE49-F238E27FC236}">
                <a16:creationId xmlns:a16="http://schemas.microsoft.com/office/drawing/2014/main" id="{F7449B02-CE09-6DFF-7DEF-FEECF62F626B}"/>
              </a:ext>
            </a:extLst>
          </p:cNvPr>
          <p:cNvPicPr>
            <a:picLocks noChangeAspect="1"/>
          </p:cNvPicPr>
          <p:nvPr userDrawn="1"/>
        </p:nvPicPr>
        <p:blipFill>
          <a:blip r:embed="rId2"/>
          <a:stretch>
            <a:fillRect/>
          </a:stretch>
        </p:blipFill>
        <p:spPr>
          <a:xfrm>
            <a:off x="2469121" y="7573325"/>
            <a:ext cx="1614394" cy="304800"/>
          </a:xfrm>
          <a:prstGeom prst="rect">
            <a:avLst/>
          </a:prstGeom>
        </p:spPr>
      </p:pic>
      <p:pic>
        <p:nvPicPr>
          <p:cNvPr id="10" name="図 9">
            <a:extLst>
              <a:ext uri="{FF2B5EF4-FFF2-40B4-BE49-F238E27FC236}">
                <a16:creationId xmlns:a16="http://schemas.microsoft.com/office/drawing/2014/main" id="{ED3560B4-3F7A-D917-A50B-9A4BD5ED0747}"/>
              </a:ext>
            </a:extLst>
          </p:cNvPr>
          <p:cNvPicPr>
            <a:picLocks noChangeAspect="1"/>
          </p:cNvPicPr>
          <p:nvPr userDrawn="1"/>
        </p:nvPicPr>
        <p:blipFill>
          <a:blip r:embed="rId2"/>
          <a:stretch>
            <a:fillRect/>
          </a:stretch>
        </p:blipFill>
        <p:spPr>
          <a:xfrm>
            <a:off x="3692915" y="1102613"/>
            <a:ext cx="2794501" cy="304800"/>
          </a:xfrm>
          <a:prstGeom prst="rect">
            <a:avLst/>
          </a:prstGeom>
        </p:spPr>
      </p:pic>
      <p:sp>
        <p:nvSpPr>
          <p:cNvPr id="11" name="Google Shape;104;p5">
            <a:extLst>
              <a:ext uri="{FF2B5EF4-FFF2-40B4-BE49-F238E27FC236}">
                <a16:creationId xmlns:a16="http://schemas.microsoft.com/office/drawing/2014/main" id="{02790C07-E123-C7CD-0FAE-48C1EDFA2881}"/>
              </a:ext>
            </a:extLst>
          </p:cNvPr>
          <p:cNvSpPr/>
          <p:nvPr userDrawn="1"/>
        </p:nvSpPr>
        <p:spPr>
          <a:xfrm>
            <a:off x="182850" y="989558"/>
            <a:ext cx="6492302" cy="8661522"/>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 name="Google Shape;106;p5">
            <a:extLst>
              <a:ext uri="{FF2B5EF4-FFF2-40B4-BE49-F238E27FC236}">
                <a16:creationId xmlns:a16="http://schemas.microsoft.com/office/drawing/2014/main" id="{8F133CF4-DD02-1532-A520-F3FB3D4320EB}"/>
              </a:ext>
            </a:extLst>
          </p:cNvPr>
          <p:cNvSpPr txBox="1"/>
          <p:nvPr userDrawn="1"/>
        </p:nvSpPr>
        <p:spPr>
          <a:xfrm>
            <a:off x="265705" y="1121785"/>
            <a:ext cx="2679032" cy="369291"/>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スタイリング提案</a:t>
            </a:r>
            <a:r>
              <a:rPr lang="ja-JP" altLang="en-US"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写真</a:t>
            </a:r>
            <a:endParaRPr lang="en-US" altLang="ja-JP" sz="18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13" name="Google Shape;114;p5">
            <a:extLst>
              <a:ext uri="{FF2B5EF4-FFF2-40B4-BE49-F238E27FC236}">
                <a16:creationId xmlns:a16="http://schemas.microsoft.com/office/drawing/2014/main" id="{60F5BAC3-8A3A-2C70-3267-6ADA529F3D7C}"/>
              </a:ext>
            </a:extLst>
          </p:cNvPr>
          <p:cNvSpPr txBox="1"/>
          <p:nvPr userDrawn="1"/>
        </p:nvSpPr>
        <p:spPr>
          <a:xfrm>
            <a:off x="2087527" y="7611724"/>
            <a:ext cx="2262158" cy="2538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スタイリング</a:t>
            </a:r>
            <a:r>
              <a:rPr lang="ja-JP" altLang="en-US"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説明</a:t>
            </a:r>
            <a:endParaRPr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14" name="Google Shape;106;p5">
            <a:extLst>
              <a:ext uri="{FF2B5EF4-FFF2-40B4-BE49-F238E27FC236}">
                <a16:creationId xmlns:a16="http://schemas.microsoft.com/office/drawing/2014/main" id="{E7A4145B-F558-2BD4-79A3-FBD328B87739}"/>
              </a:ext>
            </a:extLst>
          </p:cNvPr>
          <p:cNvSpPr txBox="1"/>
          <p:nvPr userDrawn="1"/>
        </p:nvSpPr>
        <p:spPr>
          <a:xfrm>
            <a:off x="223580" y="1374756"/>
            <a:ext cx="2679032" cy="26157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en-US" altLang="ja-JP" sz="11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a:t>
            </a:r>
            <a:r>
              <a:rPr lang="ja-JP" altLang="en-US" sz="11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アイテムのみでも着画でも可</a:t>
            </a:r>
            <a:endParaRPr lang="en-US" altLang="ja-JP" sz="1100" b="1"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15" name="Google Shape;114;p5">
            <a:extLst>
              <a:ext uri="{FF2B5EF4-FFF2-40B4-BE49-F238E27FC236}">
                <a16:creationId xmlns:a16="http://schemas.microsoft.com/office/drawing/2014/main" id="{CE23527C-1183-0DEC-9FBE-CA548A62D7A3}"/>
              </a:ext>
            </a:extLst>
          </p:cNvPr>
          <p:cNvSpPr txBox="1"/>
          <p:nvPr userDrawn="1"/>
        </p:nvSpPr>
        <p:spPr>
          <a:xfrm>
            <a:off x="3959086" y="1141012"/>
            <a:ext cx="2262158"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スタイリング</a:t>
            </a: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テーマ</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cxnSp>
        <p:nvCxnSpPr>
          <p:cNvPr id="16" name="Google Shape;71;p4">
            <a:extLst>
              <a:ext uri="{FF2B5EF4-FFF2-40B4-BE49-F238E27FC236}">
                <a16:creationId xmlns:a16="http://schemas.microsoft.com/office/drawing/2014/main" id="{EB778571-24D4-BE63-474E-088DD8F4F7DB}"/>
              </a:ext>
            </a:extLst>
          </p:cNvPr>
          <p:cNvCxnSpPr>
            <a:cxnSpLocks/>
          </p:cNvCxnSpPr>
          <p:nvPr userDrawn="1"/>
        </p:nvCxnSpPr>
        <p:spPr>
          <a:xfrm>
            <a:off x="561382" y="8734490"/>
            <a:ext cx="5712536" cy="0"/>
          </a:xfrm>
          <a:prstGeom prst="straightConnector1">
            <a:avLst/>
          </a:prstGeom>
          <a:noFill/>
          <a:ln w="9525" cap="flat" cmpd="sng">
            <a:solidFill>
              <a:srgbClr val="7F7F7F"/>
            </a:solidFill>
            <a:prstDash val="solid"/>
            <a:miter lim="800000"/>
            <a:headEnd type="none" w="sm" len="sm"/>
            <a:tailEnd type="none" w="sm" len="sm"/>
          </a:ln>
        </p:spPr>
      </p:cxnSp>
      <p:pic>
        <p:nvPicPr>
          <p:cNvPr id="17" name="図 16">
            <a:extLst>
              <a:ext uri="{FF2B5EF4-FFF2-40B4-BE49-F238E27FC236}">
                <a16:creationId xmlns:a16="http://schemas.microsoft.com/office/drawing/2014/main" id="{C7E6EA23-7F51-7B3E-991D-9729B02E131C}"/>
              </a:ext>
            </a:extLst>
          </p:cNvPr>
          <p:cNvPicPr>
            <a:picLocks noChangeAspect="1"/>
          </p:cNvPicPr>
          <p:nvPr userDrawn="1"/>
        </p:nvPicPr>
        <p:blipFill>
          <a:blip r:embed="rId2"/>
          <a:stretch>
            <a:fillRect/>
          </a:stretch>
        </p:blipFill>
        <p:spPr>
          <a:xfrm>
            <a:off x="2456392" y="8596078"/>
            <a:ext cx="1614394" cy="304800"/>
          </a:xfrm>
          <a:prstGeom prst="rect">
            <a:avLst/>
          </a:prstGeom>
        </p:spPr>
      </p:pic>
      <p:sp>
        <p:nvSpPr>
          <p:cNvPr id="18" name="Google Shape;114;p5">
            <a:extLst>
              <a:ext uri="{FF2B5EF4-FFF2-40B4-BE49-F238E27FC236}">
                <a16:creationId xmlns:a16="http://schemas.microsoft.com/office/drawing/2014/main" id="{FF1C3A05-3F27-0031-B8E0-82311BC09F62}"/>
              </a:ext>
            </a:extLst>
          </p:cNvPr>
          <p:cNvSpPr txBox="1"/>
          <p:nvPr userDrawn="1"/>
        </p:nvSpPr>
        <p:spPr>
          <a:xfrm>
            <a:off x="2137428" y="8634477"/>
            <a:ext cx="2262158" cy="2538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アイテム紹介</a:t>
            </a:r>
            <a:endParaRPr sz="105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cxnSp>
        <p:nvCxnSpPr>
          <p:cNvPr id="19" name="Google Shape;71;p4">
            <a:extLst>
              <a:ext uri="{FF2B5EF4-FFF2-40B4-BE49-F238E27FC236}">
                <a16:creationId xmlns:a16="http://schemas.microsoft.com/office/drawing/2014/main" id="{7ECDF5FC-EE9E-5F76-5644-81D9AC6C5CB2}"/>
              </a:ext>
            </a:extLst>
          </p:cNvPr>
          <p:cNvCxnSpPr>
            <a:cxnSpLocks/>
          </p:cNvCxnSpPr>
          <p:nvPr userDrawn="1"/>
        </p:nvCxnSpPr>
        <p:spPr>
          <a:xfrm>
            <a:off x="3708050" y="1824299"/>
            <a:ext cx="2745610" cy="0"/>
          </a:xfrm>
          <a:prstGeom prst="straightConnector1">
            <a:avLst/>
          </a:prstGeom>
          <a:noFill/>
          <a:ln w="9525" cap="flat" cmpd="sng">
            <a:solidFill>
              <a:srgbClr val="7F7F7F"/>
            </a:solidFill>
            <a:prstDash val="solid"/>
            <a:miter lim="800000"/>
            <a:headEnd type="none" w="sm" len="sm"/>
            <a:tailEnd type="none" w="sm" len="sm"/>
          </a:ln>
        </p:spPr>
      </p:cxnSp>
      <p:pic>
        <p:nvPicPr>
          <p:cNvPr id="20" name="図 19">
            <a:extLst>
              <a:ext uri="{FF2B5EF4-FFF2-40B4-BE49-F238E27FC236}">
                <a16:creationId xmlns:a16="http://schemas.microsoft.com/office/drawing/2014/main" id="{5DC759B0-7AE5-13A6-0057-640F54EC359D}"/>
              </a:ext>
            </a:extLst>
          </p:cNvPr>
          <p:cNvPicPr>
            <a:picLocks noChangeAspect="1"/>
          </p:cNvPicPr>
          <p:nvPr userDrawn="1"/>
        </p:nvPicPr>
        <p:blipFill>
          <a:blip r:embed="rId3"/>
          <a:stretch>
            <a:fillRect/>
          </a:stretch>
        </p:blipFill>
        <p:spPr>
          <a:xfrm rot="20911821">
            <a:off x="2917939" y="2528690"/>
            <a:ext cx="2863490" cy="2255100"/>
          </a:xfrm>
          <a:prstGeom prst="rect">
            <a:avLst/>
          </a:prstGeom>
        </p:spPr>
      </p:pic>
      <p:pic>
        <p:nvPicPr>
          <p:cNvPr id="21" name="図 20">
            <a:extLst>
              <a:ext uri="{FF2B5EF4-FFF2-40B4-BE49-F238E27FC236}">
                <a16:creationId xmlns:a16="http://schemas.microsoft.com/office/drawing/2014/main" id="{CFD2CC42-8217-5196-0404-FBB006072431}"/>
              </a:ext>
            </a:extLst>
          </p:cNvPr>
          <p:cNvPicPr>
            <a:picLocks noChangeAspect="1"/>
          </p:cNvPicPr>
          <p:nvPr userDrawn="1"/>
        </p:nvPicPr>
        <p:blipFill>
          <a:blip r:embed="rId4"/>
          <a:stretch>
            <a:fillRect/>
          </a:stretch>
        </p:blipFill>
        <p:spPr>
          <a:xfrm rot="1131266">
            <a:off x="4176160" y="4923873"/>
            <a:ext cx="1346570" cy="2595797"/>
          </a:xfrm>
          <a:prstGeom prst="rect">
            <a:avLst/>
          </a:prstGeom>
        </p:spPr>
      </p:pic>
      <p:pic>
        <p:nvPicPr>
          <p:cNvPr id="22" name="図 21">
            <a:extLst>
              <a:ext uri="{FF2B5EF4-FFF2-40B4-BE49-F238E27FC236}">
                <a16:creationId xmlns:a16="http://schemas.microsoft.com/office/drawing/2014/main" id="{A536F06E-FA6A-DFEB-2F19-33D5C2F94D01}"/>
              </a:ext>
            </a:extLst>
          </p:cNvPr>
          <p:cNvPicPr>
            <a:picLocks noChangeAspect="1"/>
          </p:cNvPicPr>
          <p:nvPr userDrawn="1"/>
        </p:nvPicPr>
        <p:blipFill>
          <a:blip r:embed="rId5"/>
          <a:stretch>
            <a:fillRect/>
          </a:stretch>
        </p:blipFill>
        <p:spPr>
          <a:xfrm rot="493995">
            <a:off x="471426" y="2337023"/>
            <a:ext cx="2822930" cy="2741811"/>
          </a:xfrm>
          <a:prstGeom prst="rect">
            <a:avLst/>
          </a:prstGeom>
        </p:spPr>
      </p:pic>
      <p:pic>
        <p:nvPicPr>
          <p:cNvPr id="23" name="図 22">
            <a:extLst>
              <a:ext uri="{FF2B5EF4-FFF2-40B4-BE49-F238E27FC236}">
                <a16:creationId xmlns:a16="http://schemas.microsoft.com/office/drawing/2014/main" id="{D09C69DD-4D3D-DFA1-1DFE-720108984CA1}"/>
              </a:ext>
            </a:extLst>
          </p:cNvPr>
          <p:cNvPicPr>
            <a:picLocks noChangeAspect="1"/>
          </p:cNvPicPr>
          <p:nvPr userDrawn="1"/>
        </p:nvPicPr>
        <p:blipFill>
          <a:blip r:embed="rId6"/>
          <a:stretch>
            <a:fillRect/>
          </a:stretch>
        </p:blipFill>
        <p:spPr>
          <a:xfrm>
            <a:off x="2346128" y="6340197"/>
            <a:ext cx="1112967" cy="860810"/>
          </a:xfrm>
          <a:prstGeom prst="rect">
            <a:avLst/>
          </a:prstGeom>
        </p:spPr>
      </p:pic>
      <p:pic>
        <p:nvPicPr>
          <p:cNvPr id="24" name="図 23">
            <a:extLst>
              <a:ext uri="{FF2B5EF4-FFF2-40B4-BE49-F238E27FC236}">
                <a16:creationId xmlns:a16="http://schemas.microsoft.com/office/drawing/2014/main" id="{78602307-CDED-EBF8-9E04-E236FDE703C5}"/>
              </a:ext>
            </a:extLst>
          </p:cNvPr>
          <p:cNvPicPr>
            <a:picLocks noChangeAspect="1"/>
          </p:cNvPicPr>
          <p:nvPr userDrawn="1"/>
        </p:nvPicPr>
        <p:blipFill>
          <a:blip r:embed="rId7"/>
          <a:stretch>
            <a:fillRect/>
          </a:stretch>
        </p:blipFill>
        <p:spPr>
          <a:xfrm rot="849944">
            <a:off x="4832934" y="2324874"/>
            <a:ext cx="1251403" cy="490935"/>
          </a:xfrm>
          <a:prstGeom prst="rect">
            <a:avLst/>
          </a:prstGeom>
        </p:spPr>
      </p:pic>
      <p:sp>
        <p:nvSpPr>
          <p:cNvPr id="25" name="Google Shape;39;p2">
            <a:extLst>
              <a:ext uri="{FF2B5EF4-FFF2-40B4-BE49-F238E27FC236}">
                <a16:creationId xmlns:a16="http://schemas.microsoft.com/office/drawing/2014/main" id="{4EACE522-AD92-CAB4-0D41-D4130A16F126}"/>
              </a:ext>
            </a:extLst>
          </p:cNvPr>
          <p:cNvSpPr txBox="1"/>
          <p:nvPr userDrawn="1"/>
        </p:nvSpPr>
        <p:spPr>
          <a:xfrm>
            <a:off x="123366" y="583447"/>
            <a:ext cx="3829196"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④提案するスタイリング</a:t>
            </a:r>
            <a:endParaRPr sz="1600" b="0" i="0" u="none" strike="noStrike" cap="none" dirty="0">
              <a:solidFill>
                <a:srgbClr val="353535"/>
              </a:solidFill>
              <a:latin typeface="Arial"/>
              <a:ea typeface="Arial"/>
              <a:cs typeface="Arial"/>
              <a:sym typeface="Arial"/>
            </a:endParaRPr>
          </a:p>
        </p:txBody>
      </p:sp>
    </p:spTree>
    <p:extLst>
      <p:ext uri="{BB962C8B-B14F-4D97-AF65-F5344CB8AC3E}">
        <p14:creationId xmlns:p14="http://schemas.microsoft.com/office/powerpoint/2010/main" val="45019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29" name="Google Shape;39;p2">
            <a:extLst>
              <a:ext uri="{FF2B5EF4-FFF2-40B4-BE49-F238E27FC236}">
                <a16:creationId xmlns:a16="http://schemas.microsoft.com/office/drawing/2014/main" id="{B14EA98C-05EE-8EF5-3261-19FB02CD545B}"/>
              </a:ext>
            </a:extLst>
          </p:cNvPr>
          <p:cNvSpPr txBox="1"/>
          <p:nvPr userDrawn="1"/>
        </p:nvSpPr>
        <p:spPr>
          <a:xfrm>
            <a:off x="123366" y="583447"/>
            <a:ext cx="3829196"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⑤まとめ</a:t>
            </a:r>
            <a:endParaRPr sz="1600" b="0" i="0" u="none" strike="noStrike" cap="none" dirty="0">
              <a:solidFill>
                <a:srgbClr val="353535"/>
              </a:solidFill>
              <a:latin typeface="Arial"/>
              <a:ea typeface="Arial"/>
              <a:cs typeface="Arial"/>
              <a:sym typeface="Arial"/>
            </a:endParaRPr>
          </a:p>
        </p:txBody>
      </p:sp>
      <p:sp>
        <p:nvSpPr>
          <p:cNvPr id="30" name="正方形/長方形 29">
            <a:extLst>
              <a:ext uri="{FF2B5EF4-FFF2-40B4-BE49-F238E27FC236}">
                <a16:creationId xmlns:a16="http://schemas.microsoft.com/office/drawing/2014/main" id="{3E0F5600-69D5-3B14-0AC2-0A384E772638}"/>
              </a:ext>
            </a:extLst>
          </p:cNvPr>
          <p:cNvSpPr/>
          <p:nvPr userDrawn="1"/>
        </p:nvSpPr>
        <p:spPr>
          <a:xfrm>
            <a:off x="554278" y="3240087"/>
            <a:ext cx="2554294" cy="1203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5335B351-8699-21E0-042A-660C329D0FD6}"/>
              </a:ext>
            </a:extLst>
          </p:cNvPr>
          <p:cNvSpPr/>
          <p:nvPr userDrawn="1"/>
        </p:nvSpPr>
        <p:spPr>
          <a:xfrm>
            <a:off x="554278" y="4251996"/>
            <a:ext cx="2554294" cy="1203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6E4BC09C-0EE6-CB43-C90D-1C900F865708}"/>
              </a:ext>
            </a:extLst>
          </p:cNvPr>
          <p:cNvSpPr/>
          <p:nvPr userDrawn="1"/>
        </p:nvSpPr>
        <p:spPr>
          <a:xfrm>
            <a:off x="554278" y="2219766"/>
            <a:ext cx="2554294" cy="1203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Google Shape;104;p5">
            <a:extLst>
              <a:ext uri="{FF2B5EF4-FFF2-40B4-BE49-F238E27FC236}">
                <a16:creationId xmlns:a16="http://schemas.microsoft.com/office/drawing/2014/main" id="{7F660C71-883A-D88B-501A-9D29332BA30C}"/>
              </a:ext>
            </a:extLst>
          </p:cNvPr>
          <p:cNvSpPr/>
          <p:nvPr userDrawn="1"/>
        </p:nvSpPr>
        <p:spPr>
          <a:xfrm>
            <a:off x="182850" y="1037584"/>
            <a:ext cx="6492302" cy="4029872"/>
          </a:xfrm>
          <a:prstGeom prst="rect">
            <a:avLst/>
          </a:prstGeom>
          <a:no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4" name="Google Shape;131;p6">
            <a:extLst>
              <a:ext uri="{FF2B5EF4-FFF2-40B4-BE49-F238E27FC236}">
                <a16:creationId xmlns:a16="http://schemas.microsoft.com/office/drawing/2014/main" id="{30DBAD35-F134-4A1C-B1A3-E7B29F1DE942}"/>
              </a:ext>
            </a:extLst>
          </p:cNvPr>
          <p:cNvSpPr txBox="1"/>
          <p:nvPr userDrawn="1"/>
        </p:nvSpPr>
        <p:spPr>
          <a:xfrm>
            <a:off x="566804" y="5087567"/>
            <a:ext cx="5817342" cy="33851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ja-JP" altLang="en-US" sz="1600" b="1" i="0" u="none" strike="noStrike" cap="none" dirty="0">
                <a:solidFill>
                  <a:srgbClr val="7F7F7F"/>
                </a:solidFill>
                <a:latin typeface="Meiryo"/>
                <a:ea typeface="Meiryo"/>
                <a:cs typeface="Meiryo"/>
                <a:sym typeface="Meiryo"/>
              </a:rPr>
              <a:t>スタイリングを提案してみた感想</a:t>
            </a:r>
            <a:endParaRPr sz="1400" b="0" i="0" u="none" strike="noStrike" cap="none" dirty="0">
              <a:solidFill>
                <a:srgbClr val="000000"/>
              </a:solidFill>
              <a:latin typeface="Arial"/>
              <a:ea typeface="Arial"/>
              <a:cs typeface="Arial"/>
              <a:sym typeface="Arial"/>
            </a:endParaRPr>
          </a:p>
        </p:txBody>
      </p:sp>
      <p:cxnSp>
        <p:nvCxnSpPr>
          <p:cNvPr id="35" name="Google Shape;133;p6">
            <a:extLst>
              <a:ext uri="{FF2B5EF4-FFF2-40B4-BE49-F238E27FC236}">
                <a16:creationId xmlns:a16="http://schemas.microsoft.com/office/drawing/2014/main" id="{2D2EDF59-6E81-E089-DDBB-B4EBAD51256A}"/>
              </a:ext>
            </a:extLst>
          </p:cNvPr>
          <p:cNvCxnSpPr/>
          <p:nvPr userDrawn="1"/>
        </p:nvCxnSpPr>
        <p:spPr>
          <a:xfrm>
            <a:off x="422943" y="5401029"/>
            <a:ext cx="6039380" cy="0"/>
          </a:xfrm>
          <a:prstGeom prst="straightConnector1">
            <a:avLst/>
          </a:prstGeom>
          <a:noFill/>
          <a:ln w="9525" cap="flat" cmpd="sng">
            <a:solidFill>
              <a:srgbClr val="7F7F7F"/>
            </a:solidFill>
            <a:prstDash val="solid"/>
            <a:miter lim="800000"/>
            <a:headEnd type="none" w="sm" len="sm"/>
            <a:tailEnd type="none" w="sm" len="sm"/>
          </a:ln>
        </p:spPr>
      </p:cxnSp>
      <p:cxnSp>
        <p:nvCxnSpPr>
          <p:cNvPr id="36" name="Google Shape;137;p6">
            <a:extLst>
              <a:ext uri="{FF2B5EF4-FFF2-40B4-BE49-F238E27FC236}">
                <a16:creationId xmlns:a16="http://schemas.microsoft.com/office/drawing/2014/main" id="{2E6E301B-FB3F-D114-D6E8-37849C6BA336}"/>
              </a:ext>
            </a:extLst>
          </p:cNvPr>
          <p:cNvCxnSpPr/>
          <p:nvPr userDrawn="1"/>
        </p:nvCxnSpPr>
        <p:spPr>
          <a:xfrm>
            <a:off x="422943" y="9627148"/>
            <a:ext cx="6039380" cy="0"/>
          </a:xfrm>
          <a:prstGeom prst="straightConnector1">
            <a:avLst/>
          </a:prstGeom>
          <a:noFill/>
          <a:ln w="9525" cap="flat" cmpd="sng">
            <a:solidFill>
              <a:srgbClr val="7F7F7F"/>
            </a:solidFill>
            <a:prstDash val="solid"/>
            <a:miter lim="800000"/>
            <a:headEnd type="none" w="sm" len="sm"/>
            <a:tailEnd type="none" w="sm" len="sm"/>
          </a:ln>
        </p:spPr>
      </p:cxnSp>
      <p:pic>
        <p:nvPicPr>
          <p:cNvPr id="37" name="図 36">
            <a:extLst>
              <a:ext uri="{FF2B5EF4-FFF2-40B4-BE49-F238E27FC236}">
                <a16:creationId xmlns:a16="http://schemas.microsoft.com/office/drawing/2014/main" id="{76D4AAEC-3D86-D91F-8B2F-0AC782598FE0}"/>
              </a:ext>
            </a:extLst>
          </p:cNvPr>
          <p:cNvPicPr>
            <a:picLocks noChangeAspect="1"/>
          </p:cNvPicPr>
          <p:nvPr userDrawn="1"/>
        </p:nvPicPr>
        <p:blipFill>
          <a:blip r:embed="rId2"/>
          <a:stretch>
            <a:fillRect/>
          </a:stretch>
        </p:blipFill>
        <p:spPr>
          <a:xfrm>
            <a:off x="1624409" y="889934"/>
            <a:ext cx="3543644" cy="304800"/>
          </a:xfrm>
          <a:prstGeom prst="rect">
            <a:avLst/>
          </a:prstGeom>
        </p:spPr>
      </p:pic>
      <p:sp>
        <p:nvSpPr>
          <p:cNvPr id="38" name="Google Shape;114;p5">
            <a:extLst>
              <a:ext uri="{FF2B5EF4-FFF2-40B4-BE49-F238E27FC236}">
                <a16:creationId xmlns:a16="http://schemas.microsoft.com/office/drawing/2014/main" id="{68DF4792-FE83-4442-BDCA-1411C515B01B}"/>
              </a:ext>
            </a:extLst>
          </p:cNvPr>
          <p:cNvSpPr txBox="1"/>
          <p:nvPr userDrawn="1"/>
        </p:nvSpPr>
        <p:spPr>
          <a:xfrm>
            <a:off x="1866378" y="917265"/>
            <a:ext cx="2919647"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モデルからいただいたコメント</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39" name="Google Shape;114;p5">
            <a:extLst>
              <a:ext uri="{FF2B5EF4-FFF2-40B4-BE49-F238E27FC236}">
                <a16:creationId xmlns:a16="http://schemas.microsoft.com/office/drawing/2014/main" id="{7A609DB9-502A-11C7-D5A4-2537C4860C27}"/>
              </a:ext>
            </a:extLst>
          </p:cNvPr>
          <p:cNvSpPr txBox="1"/>
          <p:nvPr userDrawn="1"/>
        </p:nvSpPr>
        <p:spPr>
          <a:xfrm>
            <a:off x="239950" y="2087394"/>
            <a:ext cx="3104516"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提案されたスタリングについて</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40" name="Google Shape;114;p5">
            <a:extLst>
              <a:ext uri="{FF2B5EF4-FFF2-40B4-BE49-F238E27FC236}">
                <a16:creationId xmlns:a16="http://schemas.microsoft.com/office/drawing/2014/main" id="{F9DE21E5-9DB2-5BFD-703D-16E7E3A14841}"/>
              </a:ext>
            </a:extLst>
          </p:cNvPr>
          <p:cNvSpPr txBox="1"/>
          <p:nvPr userDrawn="1"/>
        </p:nvSpPr>
        <p:spPr>
          <a:xfrm>
            <a:off x="239950" y="3060056"/>
            <a:ext cx="3104516"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スタリングの説明について</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41" name="Google Shape;114;p5">
            <a:extLst>
              <a:ext uri="{FF2B5EF4-FFF2-40B4-BE49-F238E27FC236}">
                <a16:creationId xmlns:a16="http://schemas.microsoft.com/office/drawing/2014/main" id="{16C0E0C6-FA56-3593-E577-F04779DA7ECB}"/>
              </a:ext>
            </a:extLst>
          </p:cNvPr>
          <p:cNvSpPr txBox="1"/>
          <p:nvPr userDrawn="1"/>
        </p:nvSpPr>
        <p:spPr>
          <a:xfrm>
            <a:off x="239950" y="4086323"/>
            <a:ext cx="3104516"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その他</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
        <p:nvSpPr>
          <p:cNvPr id="42" name="正方形/長方形 41">
            <a:extLst>
              <a:ext uri="{FF2B5EF4-FFF2-40B4-BE49-F238E27FC236}">
                <a16:creationId xmlns:a16="http://schemas.microsoft.com/office/drawing/2014/main" id="{0BD78559-E208-342F-8BDC-3B9934B6AB13}"/>
              </a:ext>
            </a:extLst>
          </p:cNvPr>
          <p:cNvSpPr/>
          <p:nvPr userDrawn="1"/>
        </p:nvSpPr>
        <p:spPr>
          <a:xfrm>
            <a:off x="554278" y="1352376"/>
            <a:ext cx="2554294" cy="1203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Google Shape;114;p5">
            <a:extLst>
              <a:ext uri="{FF2B5EF4-FFF2-40B4-BE49-F238E27FC236}">
                <a16:creationId xmlns:a16="http://schemas.microsoft.com/office/drawing/2014/main" id="{B3548B2C-0E2B-19D2-7CEC-75F24750043A}"/>
              </a:ext>
            </a:extLst>
          </p:cNvPr>
          <p:cNvSpPr txBox="1"/>
          <p:nvPr userDrawn="1"/>
        </p:nvSpPr>
        <p:spPr>
          <a:xfrm>
            <a:off x="239950" y="1220004"/>
            <a:ext cx="3104516"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800"/>
              <a:buFont typeface="Arial"/>
              <a:buNone/>
            </a:pPr>
            <a:r>
              <a:rPr lang="ja-JP" altLang="en-US"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rPr>
              <a:t>分析結果について</a:t>
            </a:r>
            <a:endParaRPr sz="1400" b="0" i="0" u="none" strike="noStrike" cap="none" dirty="0">
              <a:solidFill>
                <a:schemeClr val="tx1">
                  <a:lumMod val="50000"/>
                  <a:lumOff val="50000"/>
                </a:schemeClr>
              </a:solidFill>
              <a:latin typeface="メイリオ" panose="020B0604030504040204" pitchFamily="50" charset="-128"/>
              <a:ea typeface="メイリオ" panose="020B0604030504040204" pitchFamily="50" charset="-128"/>
              <a:cs typeface="Calibri"/>
              <a:sym typeface="Calibri"/>
            </a:endParaRPr>
          </a:p>
        </p:txBody>
      </p:sp>
    </p:spTree>
    <p:extLst>
      <p:ext uri="{BB962C8B-B14F-4D97-AF65-F5344CB8AC3E}">
        <p14:creationId xmlns:p14="http://schemas.microsoft.com/office/powerpoint/2010/main" val="31358669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Google Shape;39;p2">
            <a:extLst>
              <a:ext uri="{FF2B5EF4-FFF2-40B4-BE49-F238E27FC236}">
                <a16:creationId xmlns:a16="http://schemas.microsoft.com/office/drawing/2014/main" id="{B594E6B9-A280-D857-A78C-A30A2EB3A3CB}"/>
              </a:ext>
            </a:extLst>
          </p:cNvPr>
          <p:cNvSpPr txBox="1"/>
          <p:nvPr userDrawn="1"/>
        </p:nvSpPr>
        <p:spPr>
          <a:xfrm>
            <a:off x="3607259" y="380338"/>
            <a:ext cx="1756449"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ja-JP" altLang="en-US" sz="1200" b="0" i="0" u="none" strike="noStrike" cap="none" dirty="0">
                <a:solidFill>
                  <a:srgbClr val="353535"/>
                </a:solidFill>
                <a:latin typeface="Meiryo"/>
                <a:ea typeface="Meiryo"/>
                <a:cs typeface="Meiryo"/>
                <a:sym typeface="Meiryo"/>
              </a:rPr>
              <a:t>＜プレイヤーレベル＞</a:t>
            </a:r>
            <a:endParaRPr sz="1600" b="0" i="0" u="none" strike="noStrike" cap="none" dirty="0">
              <a:solidFill>
                <a:srgbClr val="353535"/>
              </a:solidFill>
              <a:latin typeface="Arial"/>
              <a:ea typeface="Arial"/>
              <a:cs typeface="Arial"/>
              <a:sym typeface="Arial"/>
            </a:endParaRPr>
          </a:p>
        </p:txBody>
      </p:sp>
      <p:pic>
        <p:nvPicPr>
          <p:cNvPr id="8" name="図 7">
            <a:extLst>
              <a:ext uri="{FF2B5EF4-FFF2-40B4-BE49-F238E27FC236}">
                <a16:creationId xmlns:a16="http://schemas.microsoft.com/office/drawing/2014/main" id="{E4EDFEE8-FF67-5068-C76F-F4B92F25065D}"/>
              </a:ext>
            </a:extLst>
          </p:cNvPr>
          <p:cNvPicPr>
            <a:picLocks noChangeAspect="1"/>
          </p:cNvPicPr>
          <p:nvPr userDrawn="1"/>
        </p:nvPicPr>
        <p:blipFill>
          <a:blip r:embed="rId7"/>
          <a:stretch>
            <a:fillRect/>
          </a:stretch>
        </p:blipFill>
        <p:spPr>
          <a:xfrm>
            <a:off x="251522" y="254920"/>
            <a:ext cx="3429000" cy="322849"/>
          </a:xfrm>
          <a:prstGeom prst="rect">
            <a:avLst/>
          </a:prstGeom>
        </p:spPr>
      </p:pic>
    </p:spTree>
    <p:extLst>
      <p:ext uri="{BB962C8B-B14F-4D97-AF65-F5344CB8AC3E}">
        <p14:creationId xmlns:p14="http://schemas.microsoft.com/office/powerpoint/2010/main" val="1664347021"/>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6.png"/><Relationship Id="rId11" Type="http://schemas.openxmlformats.org/officeDocument/2006/relationships/hyperlink" Target="https://stylist-kyokai.jp/data_file/stylingaward_photo.pdf" TargetMode="External"/><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3.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png"/><Relationship Id="rId7" Type="http://schemas.openxmlformats.org/officeDocument/2006/relationships/image" Target="../media/image29.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28.png"/><Relationship Id="rId5" Type="http://schemas.openxmlformats.org/officeDocument/2006/relationships/image" Target="../media/image27.png"/><Relationship Id="rId10" Type="http://schemas.openxmlformats.org/officeDocument/2006/relationships/image" Target="../media/image32.png"/><Relationship Id="rId4" Type="http://schemas.openxmlformats.org/officeDocument/2006/relationships/image" Target="../media/image26.png"/><Relationship Id="rId9" Type="http://schemas.openxmlformats.org/officeDocument/2006/relationships/image" Target="../media/image3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8"/>
          <p:cNvSpPr txBox="1"/>
          <p:nvPr/>
        </p:nvSpPr>
        <p:spPr>
          <a:xfrm>
            <a:off x="1858741" y="8449627"/>
            <a:ext cx="2139957" cy="101562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形の個性として具体的にどの部位がどのような個性だと分析したのか個性の特徴の解説を書き込みましょう！</a:t>
            </a:r>
            <a:endParaRPr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pic>
        <p:nvPicPr>
          <p:cNvPr id="170" name="Google Shape;170;p8"/>
          <p:cNvPicPr preferRelativeResize="0"/>
          <p:nvPr/>
        </p:nvPicPr>
        <p:blipFill rotWithShape="1">
          <a:blip r:embed="rId3">
            <a:alphaModFix/>
          </a:blip>
          <a:srcRect/>
          <a:stretch/>
        </p:blipFill>
        <p:spPr>
          <a:xfrm>
            <a:off x="-1190491" y="5301834"/>
            <a:ext cx="609600" cy="609600"/>
          </a:xfrm>
          <a:prstGeom prst="rect">
            <a:avLst/>
          </a:prstGeom>
          <a:noFill/>
          <a:ln>
            <a:noFill/>
          </a:ln>
        </p:spPr>
      </p:pic>
      <p:pic>
        <p:nvPicPr>
          <p:cNvPr id="171" name="Google Shape;171;p8"/>
          <p:cNvPicPr preferRelativeResize="0"/>
          <p:nvPr/>
        </p:nvPicPr>
        <p:blipFill rotWithShape="1">
          <a:blip r:embed="rId4">
            <a:alphaModFix/>
          </a:blip>
          <a:srcRect/>
          <a:stretch/>
        </p:blipFill>
        <p:spPr>
          <a:xfrm>
            <a:off x="-1895622" y="5356422"/>
            <a:ext cx="609600" cy="609600"/>
          </a:xfrm>
          <a:prstGeom prst="rect">
            <a:avLst/>
          </a:prstGeom>
          <a:noFill/>
          <a:ln>
            <a:noFill/>
          </a:ln>
        </p:spPr>
      </p:pic>
      <p:pic>
        <p:nvPicPr>
          <p:cNvPr id="172" name="Google Shape;172;p8"/>
          <p:cNvPicPr preferRelativeResize="0"/>
          <p:nvPr/>
        </p:nvPicPr>
        <p:blipFill rotWithShape="1">
          <a:blip r:embed="rId5">
            <a:alphaModFix/>
          </a:blip>
          <a:srcRect/>
          <a:stretch/>
        </p:blipFill>
        <p:spPr>
          <a:xfrm>
            <a:off x="7001884" y="5357010"/>
            <a:ext cx="609600" cy="609600"/>
          </a:xfrm>
          <a:prstGeom prst="rect">
            <a:avLst/>
          </a:prstGeom>
          <a:noFill/>
          <a:ln>
            <a:noFill/>
          </a:ln>
        </p:spPr>
      </p:pic>
      <p:pic>
        <p:nvPicPr>
          <p:cNvPr id="173" name="Google Shape;173;p8"/>
          <p:cNvPicPr preferRelativeResize="0"/>
          <p:nvPr/>
        </p:nvPicPr>
        <p:blipFill rotWithShape="1">
          <a:blip r:embed="rId6">
            <a:alphaModFix/>
          </a:blip>
          <a:srcRect/>
          <a:stretch/>
        </p:blipFill>
        <p:spPr>
          <a:xfrm>
            <a:off x="7693190" y="5329513"/>
            <a:ext cx="609600" cy="609600"/>
          </a:xfrm>
          <a:prstGeom prst="rect">
            <a:avLst/>
          </a:prstGeom>
          <a:noFill/>
          <a:ln>
            <a:noFill/>
          </a:ln>
        </p:spPr>
      </p:pic>
      <p:pic>
        <p:nvPicPr>
          <p:cNvPr id="174" name="Google Shape;174;p8"/>
          <p:cNvPicPr preferRelativeResize="0"/>
          <p:nvPr/>
        </p:nvPicPr>
        <p:blipFill rotWithShape="1">
          <a:blip r:embed="rId7">
            <a:alphaModFix/>
          </a:blip>
          <a:srcRect/>
          <a:stretch/>
        </p:blipFill>
        <p:spPr>
          <a:xfrm>
            <a:off x="-1244807" y="7663533"/>
            <a:ext cx="1143000" cy="1143000"/>
          </a:xfrm>
          <a:prstGeom prst="rect">
            <a:avLst/>
          </a:prstGeom>
          <a:noFill/>
          <a:ln>
            <a:noFill/>
          </a:ln>
        </p:spPr>
      </p:pic>
      <p:pic>
        <p:nvPicPr>
          <p:cNvPr id="175" name="Google Shape;175;p8"/>
          <p:cNvPicPr preferRelativeResize="0"/>
          <p:nvPr/>
        </p:nvPicPr>
        <p:blipFill rotWithShape="1">
          <a:blip r:embed="rId7">
            <a:alphaModFix/>
          </a:blip>
          <a:srcRect/>
          <a:stretch/>
        </p:blipFill>
        <p:spPr>
          <a:xfrm rot="5400000">
            <a:off x="-2181566" y="7587831"/>
            <a:ext cx="1143000" cy="1143000"/>
          </a:xfrm>
          <a:prstGeom prst="rect">
            <a:avLst/>
          </a:prstGeom>
          <a:noFill/>
          <a:ln>
            <a:noFill/>
          </a:ln>
        </p:spPr>
      </p:pic>
      <p:pic>
        <p:nvPicPr>
          <p:cNvPr id="176" name="Google Shape;176;p8"/>
          <p:cNvPicPr preferRelativeResize="0"/>
          <p:nvPr/>
        </p:nvPicPr>
        <p:blipFill rotWithShape="1">
          <a:blip r:embed="rId7">
            <a:alphaModFix/>
          </a:blip>
          <a:srcRect/>
          <a:stretch/>
        </p:blipFill>
        <p:spPr>
          <a:xfrm rot="8100000">
            <a:off x="-2332342" y="8706786"/>
            <a:ext cx="1143000" cy="1143000"/>
          </a:xfrm>
          <a:prstGeom prst="rect">
            <a:avLst/>
          </a:prstGeom>
          <a:noFill/>
          <a:ln>
            <a:noFill/>
          </a:ln>
        </p:spPr>
      </p:pic>
      <p:pic>
        <p:nvPicPr>
          <p:cNvPr id="177" name="Google Shape;177;p8"/>
          <p:cNvPicPr preferRelativeResize="0"/>
          <p:nvPr/>
        </p:nvPicPr>
        <p:blipFill rotWithShape="1">
          <a:blip r:embed="rId7">
            <a:alphaModFix/>
          </a:blip>
          <a:srcRect/>
          <a:stretch/>
        </p:blipFill>
        <p:spPr>
          <a:xfrm rot="2700000">
            <a:off x="-1193429" y="8671272"/>
            <a:ext cx="1143000" cy="1143000"/>
          </a:xfrm>
          <a:prstGeom prst="rect">
            <a:avLst/>
          </a:prstGeom>
          <a:noFill/>
          <a:ln>
            <a:noFill/>
          </a:ln>
        </p:spPr>
      </p:pic>
      <p:pic>
        <p:nvPicPr>
          <p:cNvPr id="178" name="Google Shape;178;p8"/>
          <p:cNvPicPr preferRelativeResize="0"/>
          <p:nvPr/>
        </p:nvPicPr>
        <p:blipFill rotWithShape="1">
          <a:blip r:embed="rId8">
            <a:alphaModFix/>
          </a:blip>
          <a:srcRect/>
          <a:stretch/>
        </p:blipFill>
        <p:spPr>
          <a:xfrm>
            <a:off x="6950359" y="7981007"/>
            <a:ext cx="1143000" cy="1143000"/>
          </a:xfrm>
          <a:prstGeom prst="rect">
            <a:avLst/>
          </a:prstGeom>
          <a:noFill/>
          <a:ln>
            <a:noFill/>
          </a:ln>
        </p:spPr>
      </p:pic>
      <p:pic>
        <p:nvPicPr>
          <p:cNvPr id="179" name="Google Shape;179;p8"/>
          <p:cNvPicPr preferRelativeResize="0"/>
          <p:nvPr/>
        </p:nvPicPr>
        <p:blipFill rotWithShape="1">
          <a:blip r:embed="rId8">
            <a:alphaModFix/>
          </a:blip>
          <a:srcRect/>
          <a:stretch/>
        </p:blipFill>
        <p:spPr>
          <a:xfrm rot="5400000">
            <a:off x="7878184" y="7756092"/>
            <a:ext cx="1143000" cy="1143000"/>
          </a:xfrm>
          <a:prstGeom prst="rect">
            <a:avLst/>
          </a:prstGeom>
          <a:noFill/>
          <a:ln>
            <a:noFill/>
          </a:ln>
        </p:spPr>
      </p:pic>
      <p:pic>
        <p:nvPicPr>
          <p:cNvPr id="180" name="Google Shape;180;p8"/>
          <p:cNvPicPr preferRelativeResize="0"/>
          <p:nvPr/>
        </p:nvPicPr>
        <p:blipFill rotWithShape="1">
          <a:blip r:embed="rId8">
            <a:alphaModFix/>
          </a:blip>
          <a:srcRect/>
          <a:stretch/>
        </p:blipFill>
        <p:spPr>
          <a:xfrm rot="8100000">
            <a:off x="6950359" y="8791424"/>
            <a:ext cx="1143000" cy="1143000"/>
          </a:xfrm>
          <a:prstGeom prst="rect">
            <a:avLst/>
          </a:prstGeom>
          <a:noFill/>
          <a:ln>
            <a:noFill/>
          </a:ln>
        </p:spPr>
      </p:pic>
      <p:pic>
        <p:nvPicPr>
          <p:cNvPr id="181" name="Google Shape;181;p8"/>
          <p:cNvPicPr preferRelativeResize="0"/>
          <p:nvPr/>
        </p:nvPicPr>
        <p:blipFill rotWithShape="1">
          <a:blip r:embed="rId8">
            <a:alphaModFix/>
          </a:blip>
          <a:srcRect/>
          <a:stretch/>
        </p:blipFill>
        <p:spPr>
          <a:xfrm rot="2700000">
            <a:off x="7940482" y="8793617"/>
            <a:ext cx="1143000" cy="1143000"/>
          </a:xfrm>
          <a:prstGeom prst="rect">
            <a:avLst/>
          </a:prstGeom>
          <a:noFill/>
          <a:ln>
            <a:noFill/>
          </a:ln>
        </p:spPr>
      </p:pic>
      <p:pic>
        <p:nvPicPr>
          <p:cNvPr id="183" name="Google Shape;183;p8"/>
          <p:cNvPicPr preferRelativeResize="0"/>
          <p:nvPr/>
        </p:nvPicPr>
        <p:blipFill rotWithShape="1">
          <a:blip r:embed="rId9">
            <a:alphaModFix/>
          </a:blip>
          <a:srcRect/>
          <a:stretch/>
        </p:blipFill>
        <p:spPr>
          <a:xfrm rot="2700000">
            <a:off x="-1227249" y="6804882"/>
            <a:ext cx="1143000" cy="1143000"/>
          </a:xfrm>
          <a:prstGeom prst="rect">
            <a:avLst/>
          </a:prstGeom>
          <a:noFill/>
          <a:ln>
            <a:noFill/>
          </a:ln>
        </p:spPr>
      </p:pic>
      <p:pic>
        <p:nvPicPr>
          <p:cNvPr id="184" name="Google Shape;184;p8"/>
          <p:cNvPicPr preferRelativeResize="0"/>
          <p:nvPr/>
        </p:nvPicPr>
        <p:blipFill rotWithShape="1">
          <a:blip r:embed="rId9">
            <a:alphaModFix/>
          </a:blip>
          <a:srcRect/>
          <a:stretch/>
        </p:blipFill>
        <p:spPr>
          <a:xfrm rot="-2700000">
            <a:off x="-2272196" y="6620282"/>
            <a:ext cx="1143000" cy="1143000"/>
          </a:xfrm>
          <a:prstGeom prst="rect">
            <a:avLst/>
          </a:prstGeom>
          <a:noFill/>
          <a:ln>
            <a:noFill/>
          </a:ln>
        </p:spPr>
      </p:pic>
      <p:pic>
        <p:nvPicPr>
          <p:cNvPr id="185" name="Google Shape;185;p8"/>
          <p:cNvPicPr preferRelativeResize="0"/>
          <p:nvPr/>
        </p:nvPicPr>
        <p:blipFill rotWithShape="1">
          <a:blip r:embed="rId9">
            <a:alphaModFix/>
          </a:blip>
          <a:srcRect/>
          <a:stretch/>
        </p:blipFill>
        <p:spPr>
          <a:xfrm>
            <a:off x="-1957134" y="5826056"/>
            <a:ext cx="1143000" cy="1143000"/>
          </a:xfrm>
          <a:prstGeom prst="rect">
            <a:avLst/>
          </a:prstGeom>
          <a:noFill/>
          <a:ln>
            <a:noFill/>
          </a:ln>
        </p:spPr>
      </p:pic>
      <p:pic>
        <p:nvPicPr>
          <p:cNvPr id="186" name="Google Shape;186;p8"/>
          <p:cNvPicPr preferRelativeResize="0"/>
          <p:nvPr/>
        </p:nvPicPr>
        <p:blipFill rotWithShape="1">
          <a:blip r:embed="rId9">
            <a:alphaModFix/>
          </a:blip>
          <a:srcRect/>
          <a:stretch/>
        </p:blipFill>
        <p:spPr>
          <a:xfrm rot="5400000">
            <a:off x="-975938" y="5843870"/>
            <a:ext cx="1143000" cy="1143000"/>
          </a:xfrm>
          <a:prstGeom prst="rect">
            <a:avLst/>
          </a:prstGeom>
          <a:noFill/>
          <a:ln>
            <a:noFill/>
          </a:ln>
        </p:spPr>
      </p:pic>
      <p:pic>
        <p:nvPicPr>
          <p:cNvPr id="187" name="Google Shape;187;p8"/>
          <p:cNvPicPr preferRelativeResize="0"/>
          <p:nvPr/>
        </p:nvPicPr>
        <p:blipFill rotWithShape="1">
          <a:blip r:embed="rId10">
            <a:alphaModFix/>
          </a:blip>
          <a:srcRect/>
          <a:stretch/>
        </p:blipFill>
        <p:spPr>
          <a:xfrm>
            <a:off x="7703758" y="5703071"/>
            <a:ext cx="1143000" cy="1143000"/>
          </a:xfrm>
          <a:prstGeom prst="rect">
            <a:avLst/>
          </a:prstGeom>
          <a:noFill/>
          <a:ln>
            <a:noFill/>
          </a:ln>
        </p:spPr>
      </p:pic>
      <p:pic>
        <p:nvPicPr>
          <p:cNvPr id="188" name="Google Shape;188;p8"/>
          <p:cNvPicPr preferRelativeResize="0"/>
          <p:nvPr/>
        </p:nvPicPr>
        <p:blipFill rotWithShape="1">
          <a:blip r:embed="rId10">
            <a:alphaModFix/>
          </a:blip>
          <a:srcRect/>
          <a:stretch/>
        </p:blipFill>
        <p:spPr>
          <a:xfrm rot="2700000">
            <a:off x="7723498" y="6520852"/>
            <a:ext cx="1143000" cy="1143000"/>
          </a:xfrm>
          <a:prstGeom prst="rect">
            <a:avLst/>
          </a:prstGeom>
          <a:noFill/>
          <a:ln>
            <a:noFill/>
          </a:ln>
        </p:spPr>
      </p:pic>
      <p:pic>
        <p:nvPicPr>
          <p:cNvPr id="189" name="Google Shape;189;p8"/>
          <p:cNvPicPr preferRelativeResize="0"/>
          <p:nvPr/>
        </p:nvPicPr>
        <p:blipFill rotWithShape="1">
          <a:blip r:embed="rId10">
            <a:alphaModFix/>
          </a:blip>
          <a:srcRect/>
          <a:stretch/>
        </p:blipFill>
        <p:spPr>
          <a:xfrm rot="-2700000">
            <a:off x="6964947" y="7134449"/>
            <a:ext cx="1143000" cy="1143000"/>
          </a:xfrm>
          <a:prstGeom prst="rect">
            <a:avLst/>
          </a:prstGeom>
          <a:noFill/>
          <a:ln>
            <a:noFill/>
          </a:ln>
        </p:spPr>
      </p:pic>
      <p:pic>
        <p:nvPicPr>
          <p:cNvPr id="190" name="Google Shape;190;p8"/>
          <p:cNvPicPr preferRelativeResize="0"/>
          <p:nvPr/>
        </p:nvPicPr>
        <p:blipFill rotWithShape="1">
          <a:blip r:embed="rId10">
            <a:alphaModFix/>
          </a:blip>
          <a:srcRect/>
          <a:stretch/>
        </p:blipFill>
        <p:spPr>
          <a:xfrm rot="5400000">
            <a:off x="6735184" y="6219339"/>
            <a:ext cx="1143000" cy="1143000"/>
          </a:xfrm>
          <a:prstGeom prst="rect">
            <a:avLst/>
          </a:prstGeom>
          <a:noFill/>
          <a:ln>
            <a:noFill/>
          </a:ln>
        </p:spPr>
      </p:pic>
      <p:sp>
        <p:nvSpPr>
          <p:cNvPr id="3" name="Google Shape;165;p8">
            <a:extLst>
              <a:ext uri="{FF2B5EF4-FFF2-40B4-BE49-F238E27FC236}">
                <a16:creationId xmlns:a16="http://schemas.microsoft.com/office/drawing/2014/main" id="{549CB8AD-2A84-5484-394C-D30B9AF7003B}"/>
              </a:ext>
            </a:extLst>
          </p:cNvPr>
          <p:cNvSpPr txBox="1"/>
          <p:nvPr/>
        </p:nvSpPr>
        <p:spPr>
          <a:xfrm>
            <a:off x="4167826" y="8445160"/>
            <a:ext cx="2139957" cy="101562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素材の個性として具体的にどの部位がどのような個性だと分析したのか個性の特徴の解説を書き込みましょう！</a:t>
            </a:r>
            <a:endParaRPr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42" name="Google Shape;28;p2">
            <a:extLst>
              <a:ext uri="{FF2B5EF4-FFF2-40B4-BE49-F238E27FC236}">
                <a16:creationId xmlns:a16="http://schemas.microsoft.com/office/drawing/2014/main" id="{CB104506-4854-05F9-10EF-6D0AAE470EE7}"/>
              </a:ext>
            </a:extLst>
          </p:cNvPr>
          <p:cNvSpPr txBox="1"/>
          <p:nvPr/>
        </p:nvSpPr>
        <p:spPr>
          <a:xfrm>
            <a:off x="180115" y="6539720"/>
            <a:ext cx="6390167" cy="30773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en-US" altLang="ja-JP" sz="1400" b="1" i="0" u="none" strike="noStrike" cap="none" dirty="0">
                <a:solidFill>
                  <a:schemeClr val="accent4"/>
                </a:solidFill>
                <a:latin typeface="メイリオ" panose="020B0604030504040204" pitchFamily="50" charset="-128"/>
                <a:ea typeface="メイリオ" panose="020B0604030504040204" pitchFamily="50" charset="-128"/>
                <a:cs typeface="Meiryo"/>
                <a:sym typeface="Meiryo"/>
              </a:rPr>
              <a:t>※</a:t>
            </a:r>
            <a:r>
              <a:rPr lang="ja-JP" altLang="en-US" sz="1400" b="1" i="0" u="none" strike="noStrike" cap="none" dirty="0">
                <a:solidFill>
                  <a:schemeClr val="accent4"/>
                </a:solidFill>
                <a:latin typeface="メイリオ" panose="020B0604030504040204" pitchFamily="50" charset="-128"/>
                <a:ea typeface="メイリオ" panose="020B0604030504040204" pitchFamily="50" charset="-128"/>
                <a:cs typeface="Meiryo"/>
                <a:sym typeface="Meiryo"/>
              </a:rPr>
              <a:t>写真の撮り方は</a:t>
            </a:r>
            <a:r>
              <a:rPr lang="ja-JP" altLang="en-US" sz="1400" b="1" i="0" u="none" strike="noStrike" cap="none" dirty="0">
                <a:solidFill>
                  <a:schemeClr val="accent4"/>
                </a:solidFill>
                <a:latin typeface="メイリオ" panose="020B0604030504040204" pitchFamily="50" charset="-128"/>
                <a:ea typeface="メイリオ" panose="020B0604030504040204" pitchFamily="50" charset="-128"/>
                <a:cs typeface="Meiryo"/>
                <a:sym typeface="Meiryo"/>
                <a:hlinkClick r:id="rId11">
                  <a:extLst>
                    <a:ext uri="{A12FA001-AC4F-418D-AE19-62706E023703}">
                      <ahyp:hlinkClr xmlns:ahyp="http://schemas.microsoft.com/office/drawing/2018/hyperlinkcolor" val="tx"/>
                    </a:ext>
                  </a:extLst>
                </a:hlinkClick>
              </a:rPr>
              <a:t>コチラ</a:t>
            </a:r>
            <a:r>
              <a:rPr lang="ja-JP" altLang="en-US" sz="1400" b="1" i="0" u="none" strike="noStrike" cap="none" dirty="0">
                <a:solidFill>
                  <a:schemeClr val="accent4"/>
                </a:solidFill>
                <a:latin typeface="メイリオ" panose="020B0604030504040204" pitchFamily="50" charset="-128"/>
                <a:ea typeface="メイリオ" panose="020B0604030504040204" pitchFamily="50" charset="-128"/>
                <a:cs typeface="Meiryo"/>
                <a:sym typeface="Meiryo"/>
              </a:rPr>
              <a:t>をチェックしましょう</a:t>
            </a:r>
            <a:endParaRPr sz="1400" b="0" i="0" u="none" strike="noStrike" cap="none" dirty="0">
              <a:solidFill>
                <a:schemeClr val="accent4"/>
              </a:solidFill>
              <a:latin typeface="メイリオ" panose="020B0604030504040204" pitchFamily="50" charset="-128"/>
              <a:ea typeface="メイリオ" panose="020B0604030504040204" pitchFamily="50" charset="-128"/>
              <a:cs typeface="Arial"/>
              <a:sym typeface="Arial"/>
            </a:endParaRPr>
          </a:p>
        </p:txBody>
      </p:sp>
      <p:sp>
        <p:nvSpPr>
          <p:cNvPr id="2" name="Google Shape;165;p8">
            <a:extLst>
              <a:ext uri="{FF2B5EF4-FFF2-40B4-BE49-F238E27FC236}">
                <a16:creationId xmlns:a16="http://schemas.microsoft.com/office/drawing/2014/main" id="{96D5AD16-0DAF-7095-5913-C527AA25565C}"/>
              </a:ext>
            </a:extLst>
          </p:cNvPr>
          <p:cNvSpPr txBox="1"/>
          <p:nvPr/>
        </p:nvSpPr>
        <p:spPr>
          <a:xfrm>
            <a:off x="6016487" y="9643415"/>
            <a:ext cx="828261" cy="27695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1</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5P</a:t>
            </a:r>
            <a:endParaRPr sz="1200" b="0" i="0" u="none" strike="noStrike" cap="none" dirty="0">
              <a:solidFill>
                <a:schemeClr val="bg1">
                  <a:lumMod val="50000"/>
                </a:schemeClr>
              </a:solidFill>
              <a:latin typeface="メイリオ" panose="020B0604030504040204" pitchFamily="50" charset="-128"/>
              <a:ea typeface="メイリオ" panose="020B0604030504040204" pitchFamily="50" charset="-128"/>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pic>
        <p:nvPicPr>
          <p:cNvPr id="201" name="Google Shape;201;p9"/>
          <p:cNvPicPr preferRelativeResize="0"/>
          <p:nvPr/>
        </p:nvPicPr>
        <p:blipFill rotWithShape="1">
          <a:blip r:embed="rId3">
            <a:alphaModFix/>
          </a:blip>
          <a:srcRect/>
          <a:stretch/>
        </p:blipFill>
        <p:spPr>
          <a:xfrm>
            <a:off x="-2039031" y="6091505"/>
            <a:ext cx="1143000" cy="1143000"/>
          </a:xfrm>
          <a:prstGeom prst="rect">
            <a:avLst/>
          </a:prstGeom>
          <a:noFill/>
          <a:ln>
            <a:noFill/>
          </a:ln>
        </p:spPr>
      </p:pic>
      <p:pic>
        <p:nvPicPr>
          <p:cNvPr id="202" name="Google Shape;202;p9"/>
          <p:cNvPicPr preferRelativeResize="0"/>
          <p:nvPr/>
        </p:nvPicPr>
        <p:blipFill rotWithShape="1">
          <a:blip r:embed="rId3">
            <a:alphaModFix/>
          </a:blip>
          <a:srcRect/>
          <a:stretch/>
        </p:blipFill>
        <p:spPr>
          <a:xfrm rot="5400000">
            <a:off x="-1015724" y="6111961"/>
            <a:ext cx="1143000" cy="1143000"/>
          </a:xfrm>
          <a:prstGeom prst="rect">
            <a:avLst/>
          </a:prstGeom>
          <a:noFill/>
          <a:ln>
            <a:noFill/>
          </a:ln>
        </p:spPr>
      </p:pic>
      <p:pic>
        <p:nvPicPr>
          <p:cNvPr id="203" name="Google Shape;203;p9"/>
          <p:cNvPicPr preferRelativeResize="0"/>
          <p:nvPr/>
        </p:nvPicPr>
        <p:blipFill rotWithShape="1">
          <a:blip r:embed="rId3">
            <a:alphaModFix/>
          </a:blip>
          <a:srcRect/>
          <a:stretch/>
        </p:blipFill>
        <p:spPr>
          <a:xfrm rot="8100000">
            <a:off x="-2627726" y="7505761"/>
            <a:ext cx="1143000" cy="1143000"/>
          </a:xfrm>
          <a:prstGeom prst="rect">
            <a:avLst/>
          </a:prstGeom>
          <a:noFill/>
          <a:ln>
            <a:noFill/>
          </a:ln>
        </p:spPr>
      </p:pic>
      <p:pic>
        <p:nvPicPr>
          <p:cNvPr id="204" name="Google Shape;204;p9"/>
          <p:cNvPicPr preferRelativeResize="0"/>
          <p:nvPr/>
        </p:nvPicPr>
        <p:blipFill rotWithShape="1">
          <a:blip r:embed="rId3">
            <a:alphaModFix/>
          </a:blip>
          <a:srcRect/>
          <a:stretch/>
        </p:blipFill>
        <p:spPr>
          <a:xfrm rot="2700000">
            <a:off x="-1682615" y="7098482"/>
            <a:ext cx="1143000" cy="1143000"/>
          </a:xfrm>
          <a:prstGeom prst="rect">
            <a:avLst/>
          </a:prstGeom>
          <a:noFill/>
          <a:ln>
            <a:noFill/>
          </a:ln>
        </p:spPr>
      </p:pic>
      <p:pic>
        <p:nvPicPr>
          <p:cNvPr id="205" name="Google Shape;205;p9"/>
          <p:cNvPicPr preferRelativeResize="0"/>
          <p:nvPr/>
        </p:nvPicPr>
        <p:blipFill rotWithShape="1">
          <a:blip r:embed="rId4">
            <a:alphaModFix/>
          </a:blip>
          <a:srcRect/>
          <a:stretch/>
        </p:blipFill>
        <p:spPr>
          <a:xfrm>
            <a:off x="-947602" y="5401579"/>
            <a:ext cx="609600" cy="609600"/>
          </a:xfrm>
          <a:prstGeom prst="rect">
            <a:avLst/>
          </a:prstGeom>
          <a:noFill/>
          <a:ln>
            <a:noFill/>
          </a:ln>
        </p:spPr>
      </p:pic>
      <p:pic>
        <p:nvPicPr>
          <p:cNvPr id="206" name="Google Shape;206;p9"/>
          <p:cNvPicPr preferRelativeResize="0"/>
          <p:nvPr/>
        </p:nvPicPr>
        <p:blipFill rotWithShape="1">
          <a:blip r:embed="rId5">
            <a:alphaModFix/>
          </a:blip>
          <a:srcRect/>
          <a:stretch/>
        </p:blipFill>
        <p:spPr>
          <a:xfrm>
            <a:off x="-1625324" y="5434431"/>
            <a:ext cx="609600" cy="609600"/>
          </a:xfrm>
          <a:prstGeom prst="rect">
            <a:avLst/>
          </a:prstGeom>
          <a:noFill/>
          <a:ln>
            <a:noFill/>
          </a:ln>
        </p:spPr>
      </p:pic>
      <p:pic>
        <p:nvPicPr>
          <p:cNvPr id="208" name="Google Shape;208;p9"/>
          <p:cNvPicPr preferRelativeResize="0"/>
          <p:nvPr/>
        </p:nvPicPr>
        <p:blipFill rotWithShape="1">
          <a:blip r:embed="rId6">
            <a:alphaModFix/>
          </a:blip>
          <a:srcRect/>
          <a:stretch/>
        </p:blipFill>
        <p:spPr>
          <a:xfrm>
            <a:off x="-1928479" y="8054488"/>
            <a:ext cx="1143000" cy="1143000"/>
          </a:xfrm>
          <a:prstGeom prst="rect">
            <a:avLst/>
          </a:prstGeom>
          <a:noFill/>
          <a:ln>
            <a:noFill/>
          </a:ln>
        </p:spPr>
      </p:pic>
      <p:pic>
        <p:nvPicPr>
          <p:cNvPr id="209" name="Google Shape;209;p9"/>
          <p:cNvPicPr preferRelativeResize="0"/>
          <p:nvPr/>
        </p:nvPicPr>
        <p:blipFill rotWithShape="1">
          <a:blip r:embed="rId6">
            <a:alphaModFix/>
          </a:blip>
          <a:srcRect/>
          <a:stretch/>
        </p:blipFill>
        <p:spPr>
          <a:xfrm rot="2700000">
            <a:off x="-1278365" y="8946529"/>
            <a:ext cx="1143000" cy="1143000"/>
          </a:xfrm>
          <a:prstGeom prst="rect">
            <a:avLst/>
          </a:prstGeom>
          <a:noFill/>
          <a:ln>
            <a:noFill/>
          </a:ln>
        </p:spPr>
      </p:pic>
      <p:pic>
        <p:nvPicPr>
          <p:cNvPr id="210" name="Google Shape;210;p9"/>
          <p:cNvPicPr preferRelativeResize="0"/>
          <p:nvPr/>
        </p:nvPicPr>
        <p:blipFill rotWithShape="1">
          <a:blip r:embed="rId6">
            <a:alphaModFix/>
          </a:blip>
          <a:srcRect/>
          <a:stretch/>
        </p:blipFill>
        <p:spPr>
          <a:xfrm rot="-2700000">
            <a:off x="-2395448" y="8926073"/>
            <a:ext cx="1143000" cy="1143000"/>
          </a:xfrm>
          <a:prstGeom prst="rect">
            <a:avLst/>
          </a:prstGeom>
          <a:noFill/>
          <a:ln>
            <a:noFill/>
          </a:ln>
        </p:spPr>
      </p:pic>
      <p:pic>
        <p:nvPicPr>
          <p:cNvPr id="211" name="Google Shape;211;p9"/>
          <p:cNvPicPr preferRelativeResize="0"/>
          <p:nvPr/>
        </p:nvPicPr>
        <p:blipFill rotWithShape="1">
          <a:blip r:embed="rId6">
            <a:alphaModFix/>
          </a:blip>
          <a:srcRect/>
          <a:stretch/>
        </p:blipFill>
        <p:spPr>
          <a:xfrm rot="5400000">
            <a:off x="-967402" y="7970068"/>
            <a:ext cx="1143000" cy="1143000"/>
          </a:xfrm>
          <a:prstGeom prst="rect">
            <a:avLst/>
          </a:prstGeom>
          <a:noFill/>
          <a:ln>
            <a:noFill/>
          </a:ln>
        </p:spPr>
      </p:pic>
      <p:sp>
        <p:nvSpPr>
          <p:cNvPr id="2" name="Google Shape;165;p8">
            <a:extLst>
              <a:ext uri="{FF2B5EF4-FFF2-40B4-BE49-F238E27FC236}">
                <a16:creationId xmlns:a16="http://schemas.microsoft.com/office/drawing/2014/main" id="{ABE3E860-3559-8A65-F250-52281315F04D}"/>
              </a:ext>
            </a:extLst>
          </p:cNvPr>
          <p:cNvSpPr txBox="1"/>
          <p:nvPr/>
        </p:nvSpPr>
        <p:spPr>
          <a:xfrm>
            <a:off x="2757218" y="8481951"/>
            <a:ext cx="3879888" cy="101562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色の個性として具体的にどの部位がどのような個性だと分析したのか個性の特徴の解説を書き込みましょう！</a:t>
            </a:r>
            <a:br>
              <a:rPr lang="en-US" altLang="ja-JP" sz="1200" dirty="0">
                <a:solidFill>
                  <a:schemeClr val="dk1"/>
                </a:solidFill>
                <a:latin typeface="メイリオ" panose="020B0604030504040204" pitchFamily="50" charset="-128"/>
                <a:ea typeface="メイリオ" panose="020B0604030504040204" pitchFamily="50" charset="-128"/>
                <a:cs typeface="Calibri"/>
                <a:sym typeface="Calibri"/>
              </a:rPr>
            </a:b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写真での分析と実際に見た時の差がある場合はその内容も書き込んでください。</a:t>
            </a:r>
            <a:endParaRPr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3" name="Google Shape;165;p8">
            <a:extLst>
              <a:ext uri="{FF2B5EF4-FFF2-40B4-BE49-F238E27FC236}">
                <a16:creationId xmlns:a16="http://schemas.microsoft.com/office/drawing/2014/main" id="{5227EEC2-5D38-23E8-2F42-B93BFF087BF2}"/>
              </a:ext>
            </a:extLst>
          </p:cNvPr>
          <p:cNvSpPr txBox="1"/>
          <p:nvPr/>
        </p:nvSpPr>
        <p:spPr>
          <a:xfrm>
            <a:off x="6016487" y="9643415"/>
            <a:ext cx="828261" cy="27695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2</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5P</a:t>
            </a:r>
            <a:endParaRPr sz="1200" b="0" i="0" u="none" strike="noStrike" cap="none" dirty="0">
              <a:solidFill>
                <a:schemeClr val="bg1">
                  <a:lumMod val="50000"/>
                </a:schemeClr>
              </a:solidFill>
              <a:latin typeface="メイリオ" panose="020B0604030504040204" pitchFamily="50" charset="-128"/>
              <a:ea typeface="メイリオ" panose="020B0604030504040204" pitchFamily="50" charset="-128"/>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0"/>
          <p:cNvSpPr txBox="1"/>
          <p:nvPr/>
        </p:nvSpPr>
        <p:spPr>
          <a:xfrm>
            <a:off x="297856" y="3374228"/>
            <a:ext cx="3059119" cy="120028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色形素材トータルでどの個性が一番強いか？</a:t>
            </a:r>
            <a:br>
              <a:rPr lang="en-US" altLang="ja-JP"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b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どの個性を優先的にとらえたのか？</a:t>
            </a:r>
            <a:br>
              <a:rPr lang="en-US" altLang="ja-JP"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b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トータル的にどのテイスト、どのゾーンがモデルの個性と分析したのかを書き込みましょう！</a:t>
            </a:r>
            <a:endParaRPr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pic>
        <p:nvPicPr>
          <p:cNvPr id="229" name="Google Shape;229;p10"/>
          <p:cNvPicPr preferRelativeResize="0"/>
          <p:nvPr/>
        </p:nvPicPr>
        <p:blipFill rotWithShape="1">
          <a:blip r:embed="rId3">
            <a:alphaModFix/>
          </a:blip>
          <a:srcRect/>
          <a:stretch/>
        </p:blipFill>
        <p:spPr>
          <a:xfrm>
            <a:off x="-2108896" y="1315205"/>
            <a:ext cx="1143000" cy="1143000"/>
          </a:xfrm>
          <a:prstGeom prst="rect">
            <a:avLst/>
          </a:prstGeom>
          <a:noFill/>
          <a:ln>
            <a:noFill/>
          </a:ln>
        </p:spPr>
      </p:pic>
      <p:pic>
        <p:nvPicPr>
          <p:cNvPr id="230" name="Google Shape;230;p10"/>
          <p:cNvPicPr preferRelativeResize="0"/>
          <p:nvPr/>
        </p:nvPicPr>
        <p:blipFill rotWithShape="1">
          <a:blip r:embed="rId3">
            <a:alphaModFix/>
          </a:blip>
          <a:srcRect/>
          <a:stretch/>
        </p:blipFill>
        <p:spPr>
          <a:xfrm rot="5400000">
            <a:off x="-946673" y="1613498"/>
            <a:ext cx="1143000" cy="1143000"/>
          </a:xfrm>
          <a:prstGeom prst="rect">
            <a:avLst/>
          </a:prstGeom>
          <a:noFill/>
          <a:ln>
            <a:noFill/>
          </a:ln>
        </p:spPr>
      </p:pic>
      <p:pic>
        <p:nvPicPr>
          <p:cNvPr id="231" name="Google Shape;231;p10"/>
          <p:cNvPicPr preferRelativeResize="0"/>
          <p:nvPr/>
        </p:nvPicPr>
        <p:blipFill rotWithShape="1">
          <a:blip r:embed="rId3">
            <a:alphaModFix/>
          </a:blip>
          <a:srcRect/>
          <a:stretch/>
        </p:blipFill>
        <p:spPr>
          <a:xfrm rot="-2700000">
            <a:off x="-2656959" y="2409832"/>
            <a:ext cx="1143000" cy="1143000"/>
          </a:xfrm>
          <a:prstGeom prst="rect">
            <a:avLst/>
          </a:prstGeom>
          <a:noFill/>
          <a:ln>
            <a:noFill/>
          </a:ln>
        </p:spPr>
      </p:pic>
      <p:pic>
        <p:nvPicPr>
          <p:cNvPr id="232" name="Google Shape;232;p10"/>
          <p:cNvPicPr preferRelativeResize="0"/>
          <p:nvPr/>
        </p:nvPicPr>
        <p:blipFill rotWithShape="1">
          <a:blip r:embed="rId3">
            <a:alphaModFix/>
          </a:blip>
          <a:srcRect/>
          <a:stretch/>
        </p:blipFill>
        <p:spPr>
          <a:xfrm rot="2700000">
            <a:off x="-1705930" y="2141249"/>
            <a:ext cx="1143000" cy="1143000"/>
          </a:xfrm>
          <a:prstGeom prst="rect">
            <a:avLst/>
          </a:prstGeom>
          <a:noFill/>
          <a:ln>
            <a:noFill/>
          </a:ln>
        </p:spPr>
      </p:pic>
      <p:pic>
        <p:nvPicPr>
          <p:cNvPr id="233" name="Google Shape;233;p10"/>
          <p:cNvPicPr preferRelativeResize="0"/>
          <p:nvPr/>
        </p:nvPicPr>
        <p:blipFill rotWithShape="1">
          <a:blip r:embed="rId4">
            <a:alphaModFix/>
          </a:blip>
          <a:srcRect/>
          <a:stretch/>
        </p:blipFill>
        <p:spPr>
          <a:xfrm>
            <a:off x="-1816014" y="911692"/>
            <a:ext cx="609600" cy="609600"/>
          </a:xfrm>
          <a:prstGeom prst="rect">
            <a:avLst/>
          </a:prstGeom>
          <a:noFill/>
          <a:ln>
            <a:noFill/>
          </a:ln>
        </p:spPr>
      </p:pic>
      <p:pic>
        <p:nvPicPr>
          <p:cNvPr id="234" name="Google Shape;234;p10"/>
          <p:cNvPicPr preferRelativeResize="0"/>
          <p:nvPr/>
        </p:nvPicPr>
        <p:blipFill rotWithShape="1">
          <a:blip r:embed="rId5">
            <a:alphaModFix/>
          </a:blip>
          <a:srcRect/>
          <a:stretch/>
        </p:blipFill>
        <p:spPr>
          <a:xfrm>
            <a:off x="-895075" y="947001"/>
            <a:ext cx="609600" cy="609600"/>
          </a:xfrm>
          <a:prstGeom prst="rect">
            <a:avLst/>
          </a:prstGeom>
          <a:noFill/>
          <a:ln>
            <a:noFill/>
          </a:ln>
        </p:spPr>
      </p:pic>
      <p:sp>
        <p:nvSpPr>
          <p:cNvPr id="236" name="Google Shape;236;p10"/>
          <p:cNvSpPr txBox="1"/>
          <p:nvPr/>
        </p:nvSpPr>
        <p:spPr>
          <a:xfrm>
            <a:off x="750803" y="6621079"/>
            <a:ext cx="2606172" cy="64629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テーマ</a:t>
            </a:r>
            <a:endParaRPr sz="18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a:p>
            <a:pPr marL="0" marR="0" lvl="0" indent="0" algn="l" rtl="0">
              <a:lnSpc>
                <a:spcPct val="100000"/>
              </a:lnSpc>
              <a:spcBef>
                <a:spcPts val="0"/>
              </a:spcBef>
              <a:spcAft>
                <a:spcPts val="0"/>
              </a:spcAft>
              <a:buClr>
                <a:srgbClr val="000000"/>
              </a:buClr>
              <a:buSzPts val="1800"/>
              <a:buFont typeface="Arial"/>
              <a:buNone/>
            </a:pPr>
            <a:r>
              <a:rPr lang="ja-JP" sz="18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テーマテーマ</a:t>
            </a:r>
            <a:endParaRPr sz="14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pic>
        <p:nvPicPr>
          <p:cNvPr id="238" name="Google Shape;238;p10"/>
          <p:cNvPicPr preferRelativeResize="0"/>
          <p:nvPr/>
        </p:nvPicPr>
        <p:blipFill rotWithShape="1">
          <a:blip r:embed="rId6">
            <a:alphaModFix/>
          </a:blip>
          <a:srcRect/>
          <a:stretch/>
        </p:blipFill>
        <p:spPr>
          <a:xfrm>
            <a:off x="-1950852" y="2924491"/>
            <a:ext cx="1143000" cy="1143000"/>
          </a:xfrm>
          <a:prstGeom prst="rect">
            <a:avLst/>
          </a:prstGeom>
          <a:noFill/>
          <a:ln>
            <a:noFill/>
          </a:ln>
        </p:spPr>
      </p:pic>
      <p:pic>
        <p:nvPicPr>
          <p:cNvPr id="239" name="Google Shape;239;p10"/>
          <p:cNvPicPr preferRelativeResize="0"/>
          <p:nvPr/>
        </p:nvPicPr>
        <p:blipFill rotWithShape="1">
          <a:blip r:embed="rId6">
            <a:alphaModFix/>
          </a:blip>
          <a:srcRect/>
          <a:stretch/>
        </p:blipFill>
        <p:spPr>
          <a:xfrm rot="-2700000">
            <a:off x="-2125448" y="3841692"/>
            <a:ext cx="1143000" cy="1143000"/>
          </a:xfrm>
          <a:prstGeom prst="rect">
            <a:avLst/>
          </a:prstGeom>
          <a:noFill/>
          <a:ln>
            <a:noFill/>
          </a:ln>
        </p:spPr>
      </p:pic>
      <p:pic>
        <p:nvPicPr>
          <p:cNvPr id="240" name="Google Shape;240;p10"/>
          <p:cNvPicPr preferRelativeResize="0"/>
          <p:nvPr/>
        </p:nvPicPr>
        <p:blipFill rotWithShape="1">
          <a:blip r:embed="rId6">
            <a:alphaModFix/>
          </a:blip>
          <a:srcRect/>
          <a:stretch/>
        </p:blipFill>
        <p:spPr>
          <a:xfrm rot="2700000">
            <a:off x="-1143510" y="3891869"/>
            <a:ext cx="1143000" cy="1143000"/>
          </a:xfrm>
          <a:prstGeom prst="rect">
            <a:avLst/>
          </a:prstGeom>
          <a:noFill/>
          <a:ln>
            <a:noFill/>
          </a:ln>
        </p:spPr>
      </p:pic>
      <p:pic>
        <p:nvPicPr>
          <p:cNvPr id="241" name="Google Shape;241;p10"/>
          <p:cNvPicPr preferRelativeResize="0"/>
          <p:nvPr/>
        </p:nvPicPr>
        <p:blipFill rotWithShape="1">
          <a:blip r:embed="rId6">
            <a:alphaModFix/>
          </a:blip>
          <a:srcRect/>
          <a:stretch/>
        </p:blipFill>
        <p:spPr>
          <a:xfrm rot="5400000">
            <a:off x="-941984" y="2886597"/>
            <a:ext cx="1143000" cy="1143000"/>
          </a:xfrm>
          <a:prstGeom prst="rect">
            <a:avLst/>
          </a:prstGeom>
          <a:noFill/>
          <a:ln>
            <a:noFill/>
          </a:ln>
        </p:spPr>
      </p:pic>
      <p:pic>
        <p:nvPicPr>
          <p:cNvPr id="242" name="Google Shape;242;p10"/>
          <p:cNvPicPr preferRelativeResize="0"/>
          <p:nvPr/>
        </p:nvPicPr>
        <p:blipFill rotWithShape="1">
          <a:blip r:embed="rId7">
            <a:alphaModFix/>
          </a:blip>
          <a:srcRect/>
          <a:stretch/>
        </p:blipFill>
        <p:spPr>
          <a:xfrm>
            <a:off x="-2440786" y="6604263"/>
            <a:ext cx="1440000" cy="1440000"/>
          </a:xfrm>
          <a:prstGeom prst="rect">
            <a:avLst/>
          </a:prstGeom>
          <a:noFill/>
          <a:ln>
            <a:noFill/>
          </a:ln>
        </p:spPr>
      </p:pic>
      <p:pic>
        <p:nvPicPr>
          <p:cNvPr id="243" name="Google Shape;243;p10"/>
          <p:cNvPicPr preferRelativeResize="0"/>
          <p:nvPr/>
        </p:nvPicPr>
        <p:blipFill rotWithShape="1">
          <a:blip r:embed="rId7">
            <a:alphaModFix/>
          </a:blip>
          <a:srcRect/>
          <a:stretch/>
        </p:blipFill>
        <p:spPr>
          <a:xfrm rot="2700000">
            <a:off x="-1292010" y="8005799"/>
            <a:ext cx="1440000" cy="1440000"/>
          </a:xfrm>
          <a:prstGeom prst="rect">
            <a:avLst/>
          </a:prstGeom>
          <a:noFill/>
          <a:ln>
            <a:noFill/>
          </a:ln>
        </p:spPr>
      </p:pic>
      <p:pic>
        <p:nvPicPr>
          <p:cNvPr id="244" name="Google Shape;244;p10"/>
          <p:cNvPicPr preferRelativeResize="0"/>
          <p:nvPr/>
        </p:nvPicPr>
        <p:blipFill rotWithShape="1">
          <a:blip r:embed="rId7">
            <a:alphaModFix/>
          </a:blip>
          <a:srcRect/>
          <a:stretch/>
        </p:blipFill>
        <p:spPr>
          <a:xfrm rot="-2700000">
            <a:off x="-2561843" y="7967905"/>
            <a:ext cx="1440000" cy="1440000"/>
          </a:xfrm>
          <a:prstGeom prst="rect">
            <a:avLst/>
          </a:prstGeom>
          <a:noFill/>
          <a:ln>
            <a:noFill/>
          </a:ln>
        </p:spPr>
      </p:pic>
      <p:pic>
        <p:nvPicPr>
          <p:cNvPr id="245" name="Google Shape;245;p10"/>
          <p:cNvPicPr preferRelativeResize="0"/>
          <p:nvPr/>
        </p:nvPicPr>
        <p:blipFill rotWithShape="1">
          <a:blip r:embed="rId7">
            <a:alphaModFix/>
          </a:blip>
          <a:srcRect/>
          <a:stretch/>
        </p:blipFill>
        <p:spPr>
          <a:xfrm rot="5400000">
            <a:off x="-1112245" y="6560834"/>
            <a:ext cx="1440000" cy="1440000"/>
          </a:xfrm>
          <a:prstGeom prst="rect">
            <a:avLst/>
          </a:prstGeom>
          <a:noFill/>
          <a:ln>
            <a:noFill/>
          </a:ln>
        </p:spPr>
      </p:pic>
      <p:pic>
        <p:nvPicPr>
          <p:cNvPr id="246" name="Google Shape;246;p10"/>
          <p:cNvPicPr preferRelativeResize="0"/>
          <p:nvPr/>
        </p:nvPicPr>
        <p:blipFill rotWithShape="1">
          <a:blip r:embed="rId8">
            <a:alphaModFix/>
          </a:blip>
          <a:srcRect/>
          <a:stretch/>
        </p:blipFill>
        <p:spPr>
          <a:xfrm>
            <a:off x="-1190350" y="5802940"/>
            <a:ext cx="720000" cy="720000"/>
          </a:xfrm>
          <a:prstGeom prst="rect">
            <a:avLst/>
          </a:prstGeom>
          <a:noFill/>
          <a:ln>
            <a:noFill/>
          </a:ln>
        </p:spPr>
      </p:pic>
      <p:pic>
        <p:nvPicPr>
          <p:cNvPr id="247" name="Google Shape;247;p10"/>
          <p:cNvPicPr preferRelativeResize="0"/>
          <p:nvPr/>
        </p:nvPicPr>
        <p:blipFill rotWithShape="1">
          <a:blip r:embed="rId9">
            <a:alphaModFix/>
          </a:blip>
          <a:srcRect/>
          <a:stretch/>
        </p:blipFill>
        <p:spPr>
          <a:xfrm>
            <a:off x="-2055382" y="5819107"/>
            <a:ext cx="720000" cy="720000"/>
          </a:xfrm>
          <a:prstGeom prst="rect">
            <a:avLst/>
          </a:prstGeom>
          <a:noFill/>
          <a:ln>
            <a:noFill/>
          </a:ln>
        </p:spPr>
      </p:pic>
      <p:pic>
        <p:nvPicPr>
          <p:cNvPr id="248" name="Google Shape;248;p10"/>
          <p:cNvPicPr preferRelativeResize="0"/>
          <p:nvPr/>
        </p:nvPicPr>
        <p:blipFill rotWithShape="1">
          <a:blip r:embed="rId10">
            <a:alphaModFix/>
          </a:blip>
          <a:srcRect/>
          <a:stretch/>
        </p:blipFill>
        <p:spPr>
          <a:xfrm>
            <a:off x="-3486480" y="6007795"/>
            <a:ext cx="1440000" cy="1440000"/>
          </a:xfrm>
          <a:prstGeom prst="rect">
            <a:avLst/>
          </a:prstGeom>
          <a:noFill/>
          <a:ln>
            <a:noFill/>
          </a:ln>
        </p:spPr>
      </p:pic>
      <p:pic>
        <p:nvPicPr>
          <p:cNvPr id="249" name="Google Shape;249;p10"/>
          <p:cNvPicPr preferRelativeResize="0"/>
          <p:nvPr/>
        </p:nvPicPr>
        <p:blipFill rotWithShape="1">
          <a:blip r:embed="rId10">
            <a:alphaModFix/>
          </a:blip>
          <a:srcRect/>
          <a:stretch/>
        </p:blipFill>
        <p:spPr>
          <a:xfrm rot="2700000">
            <a:off x="-4168847" y="6801715"/>
            <a:ext cx="1440000" cy="1440000"/>
          </a:xfrm>
          <a:prstGeom prst="rect">
            <a:avLst/>
          </a:prstGeom>
          <a:noFill/>
          <a:ln>
            <a:noFill/>
          </a:ln>
        </p:spPr>
      </p:pic>
      <p:pic>
        <p:nvPicPr>
          <p:cNvPr id="250" name="Google Shape;250;p10"/>
          <p:cNvPicPr preferRelativeResize="0"/>
          <p:nvPr/>
        </p:nvPicPr>
        <p:blipFill rotWithShape="1">
          <a:blip r:embed="rId10">
            <a:alphaModFix/>
          </a:blip>
          <a:srcRect/>
          <a:stretch/>
        </p:blipFill>
        <p:spPr>
          <a:xfrm rot="-2700000">
            <a:off x="-3439286" y="7679462"/>
            <a:ext cx="1440000" cy="1440000"/>
          </a:xfrm>
          <a:prstGeom prst="rect">
            <a:avLst/>
          </a:prstGeom>
          <a:noFill/>
          <a:ln>
            <a:noFill/>
          </a:ln>
        </p:spPr>
      </p:pic>
      <p:pic>
        <p:nvPicPr>
          <p:cNvPr id="251" name="Google Shape;251;p10"/>
          <p:cNvPicPr preferRelativeResize="0"/>
          <p:nvPr/>
        </p:nvPicPr>
        <p:blipFill rotWithShape="1">
          <a:blip r:embed="rId10">
            <a:alphaModFix/>
          </a:blip>
          <a:srcRect/>
          <a:stretch/>
        </p:blipFill>
        <p:spPr>
          <a:xfrm rot="5400000">
            <a:off x="-4502831" y="7912241"/>
            <a:ext cx="1440000" cy="1440000"/>
          </a:xfrm>
          <a:prstGeom prst="rect">
            <a:avLst/>
          </a:prstGeom>
          <a:noFill/>
          <a:ln>
            <a:noFill/>
          </a:ln>
        </p:spPr>
      </p:pic>
      <p:sp>
        <p:nvSpPr>
          <p:cNvPr id="2" name="楕円 1">
            <a:extLst>
              <a:ext uri="{FF2B5EF4-FFF2-40B4-BE49-F238E27FC236}">
                <a16:creationId xmlns:a16="http://schemas.microsoft.com/office/drawing/2014/main" id="{686A1EB6-5CE0-ADB2-EBDB-84AFB3AB0C18}"/>
              </a:ext>
            </a:extLst>
          </p:cNvPr>
          <p:cNvSpPr/>
          <p:nvPr/>
        </p:nvSpPr>
        <p:spPr>
          <a:xfrm rot="2560052">
            <a:off x="7953313" y="7678077"/>
            <a:ext cx="432000" cy="900000"/>
          </a:xfrm>
          <a:prstGeom prst="ellipse">
            <a:avLst/>
          </a:prstGeom>
          <a:noFill/>
          <a:ln w="3810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楕円 2">
            <a:extLst>
              <a:ext uri="{FF2B5EF4-FFF2-40B4-BE49-F238E27FC236}">
                <a16:creationId xmlns:a16="http://schemas.microsoft.com/office/drawing/2014/main" id="{1522C331-C91E-4F3E-A4C4-6F3295E3405B}"/>
              </a:ext>
            </a:extLst>
          </p:cNvPr>
          <p:cNvSpPr/>
          <p:nvPr/>
        </p:nvSpPr>
        <p:spPr>
          <a:xfrm rot="18900000">
            <a:off x="8811475" y="7766973"/>
            <a:ext cx="432000" cy="900000"/>
          </a:xfrm>
          <a:prstGeom prst="ellipse">
            <a:avLst/>
          </a:prstGeom>
          <a:noFill/>
          <a:ln w="3810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楕円 3">
            <a:extLst>
              <a:ext uri="{FF2B5EF4-FFF2-40B4-BE49-F238E27FC236}">
                <a16:creationId xmlns:a16="http://schemas.microsoft.com/office/drawing/2014/main" id="{375C6A14-C29D-030B-E726-32CAEB89BDF2}"/>
              </a:ext>
            </a:extLst>
          </p:cNvPr>
          <p:cNvSpPr/>
          <p:nvPr/>
        </p:nvSpPr>
        <p:spPr>
          <a:xfrm rot="16200000">
            <a:off x="7306126" y="6789602"/>
            <a:ext cx="432000" cy="900000"/>
          </a:xfrm>
          <a:prstGeom prst="ellipse">
            <a:avLst/>
          </a:prstGeom>
          <a:noFill/>
          <a:ln w="3810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楕円 4">
            <a:extLst>
              <a:ext uri="{FF2B5EF4-FFF2-40B4-BE49-F238E27FC236}">
                <a16:creationId xmlns:a16="http://schemas.microsoft.com/office/drawing/2014/main" id="{B57F89BD-76B4-9513-2008-0330E0ACD9DF}"/>
              </a:ext>
            </a:extLst>
          </p:cNvPr>
          <p:cNvSpPr/>
          <p:nvPr/>
        </p:nvSpPr>
        <p:spPr>
          <a:xfrm>
            <a:off x="7134750" y="7669671"/>
            <a:ext cx="432000" cy="900000"/>
          </a:xfrm>
          <a:prstGeom prst="ellipse">
            <a:avLst/>
          </a:prstGeom>
          <a:noFill/>
          <a:ln w="3810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a:extLst>
              <a:ext uri="{FF2B5EF4-FFF2-40B4-BE49-F238E27FC236}">
                <a16:creationId xmlns:a16="http://schemas.microsoft.com/office/drawing/2014/main" id="{33A2D964-39B2-0379-429F-4F540EE8ED6C}"/>
              </a:ext>
            </a:extLst>
          </p:cNvPr>
          <p:cNvSpPr/>
          <p:nvPr/>
        </p:nvSpPr>
        <p:spPr>
          <a:xfrm rot="2560052">
            <a:off x="7958546" y="5829674"/>
            <a:ext cx="432000" cy="900000"/>
          </a:xfrm>
          <a:prstGeom prst="ellipse">
            <a:avLst/>
          </a:prstGeom>
          <a:noFill/>
          <a:ln w="38100">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楕円 6">
            <a:extLst>
              <a:ext uri="{FF2B5EF4-FFF2-40B4-BE49-F238E27FC236}">
                <a16:creationId xmlns:a16="http://schemas.microsoft.com/office/drawing/2014/main" id="{26701259-0658-4BE7-CDCD-046D1CB9DB74}"/>
              </a:ext>
            </a:extLst>
          </p:cNvPr>
          <p:cNvSpPr/>
          <p:nvPr/>
        </p:nvSpPr>
        <p:spPr>
          <a:xfrm rot="18900000">
            <a:off x="8816708" y="5918570"/>
            <a:ext cx="432000" cy="900000"/>
          </a:xfrm>
          <a:prstGeom prst="ellipse">
            <a:avLst/>
          </a:prstGeom>
          <a:noFill/>
          <a:ln w="38100">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a:extLst>
              <a:ext uri="{FF2B5EF4-FFF2-40B4-BE49-F238E27FC236}">
                <a16:creationId xmlns:a16="http://schemas.microsoft.com/office/drawing/2014/main" id="{C5BB2507-AB1B-C745-AAAC-0683BF58D7A5}"/>
              </a:ext>
            </a:extLst>
          </p:cNvPr>
          <p:cNvSpPr/>
          <p:nvPr/>
        </p:nvSpPr>
        <p:spPr>
          <a:xfrm rot="16200000">
            <a:off x="9090188" y="5153107"/>
            <a:ext cx="432000" cy="900000"/>
          </a:xfrm>
          <a:prstGeom prst="ellipse">
            <a:avLst/>
          </a:prstGeom>
          <a:noFill/>
          <a:ln w="38100">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40088546-85F8-B77F-D3AB-9005C8A72BF9}"/>
              </a:ext>
            </a:extLst>
          </p:cNvPr>
          <p:cNvSpPr/>
          <p:nvPr/>
        </p:nvSpPr>
        <p:spPr>
          <a:xfrm>
            <a:off x="7077359" y="5821269"/>
            <a:ext cx="432000" cy="900000"/>
          </a:xfrm>
          <a:prstGeom prst="ellipse">
            <a:avLst/>
          </a:prstGeom>
          <a:noFill/>
          <a:ln w="38100">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楕円 9">
            <a:extLst>
              <a:ext uri="{FF2B5EF4-FFF2-40B4-BE49-F238E27FC236}">
                <a16:creationId xmlns:a16="http://schemas.microsoft.com/office/drawing/2014/main" id="{B6C50E8A-EA49-3FC9-7CE5-231C59762E84}"/>
              </a:ext>
            </a:extLst>
          </p:cNvPr>
          <p:cNvSpPr/>
          <p:nvPr/>
        </p:nvSpPr>
        <p:spPr>
          <a:xfrm rot="18900000">
            <a:off x="8069052" y="6949116"/>
            <a:ext cx="468000" cy="468000"/>
          </a:xfrm>
          <a:prstGeom prst="ellipse">
            <a:avLst/>
          </a:prstGeom>
          <a:noFill/>
          <a:ln w="3810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982D63C9-6F26-A0E5-E2F3-F8E320013D05}"/>
              </a:ext>
            </a:extLst>
          </p:cNvPr>
          <p:cNvSpPr/>
          <p:nvPr/>
        </p:nvSpPr>
        <p:spPr>
          <a:xfrm rot="18900000">
            <a:off x="7610692" y="1284611"/>
            <a:ext cx="540000" cy="540000"/>
          </a:xfrm>
          <a:prstGeom prst="ellipse">
            <a:avLst/>
          </a:prstGeom>
          <a:noFill/>
          <a:ln w="38100">
            <a:solidFill>
              <a:srgbClr val="FF00FF"/>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楕円 11">
            <a:extLst>
              <a:ext uri="{FF2B5EF4-FFF2-40B4-BE49-F238E27FC236}">
                <a16:creationId xmlns:a16="http://schemas.microsoft.com/office/drawing/2014/main" id="{C85AB431-6771-936D-4F3A-BC5D814CA5D5}"/>
              </a:ext>
            </a:extLst>
          </p:cNvPr>
          <p:cNvSpPr/>
          <p:nvPr/>
        </p:nvSpPr>
        <p:spPr>
          <a:xfrm rot="2560052">
            <a:off x="7896427" y="3685845"/>
            <a:ext cx="540000" cy="1080000"/>
          </a:xfrm>
          <a:prstGeom prst="ellipse">
            <a:avLst/>
          </a:prstGeom>
          <a:noFill/>
          <a:ln w="38100">
            <a:solidFill>
              <a:srgbClr val="FF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81680CFB-3820-C295-8110-F009EA752444}"/>
              </a:ext>
            </a:extLst>
          </p:cNvPr>
          <p:cNvSpPr/>
          <p:nvPr/>
        </p:nvSpPr>
        <p:spPr>
          <a:xfrm rot="18900000">
            <a:off x="8877703" y="3697421"/>
            <a:ext cx="540000" cy="1080000"/>
          </a:xfrm>
          <a:prstGeom prst="ellipse">
            <a:avLst/>
          </a:prstGeom>
          <a:noFill/>
          <a:ln w="38100">
            <a:solidFill>
              <a:srgbClr val="FF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楕円 13">
            <a:extLst>
              <a:ext uri="{FF2B5EF4-FFF2-40B4-BE49-F238E27FC236}">
                <a16:creationId xmlns:a16="http://schemas.microsoft.com/office/drawing/2014/main" id="{E9A4E711-7E5E-4681-B48E-CBA184AB1944}"/>
              </a:ext>
            </a:extLst>
          </p:cNvPr>
          <p:cNvSpPr/>
          <p:nvPr/>
        </p:nvSpPr>
        <p:spPr>
          <a:xfrm rot="16200000">
            <a:off x="7360531" y="2640595"/>
            <a:ext cx="540000" cy="1080000"/>
          </a:xfrm>
          <a:prstGeom prst="ellipse">
            <a:avLst/>
          </a:prstGeom>
          <a:noFill/>
          <a:ln w="38100">
            <a:solidFill>
              <a:srgbClr val="FF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FA239FCB-238D-988F-2DB6-FCAD731545E7}"/>
              </a:ext>
            </a:extLst>
          </p:cNvPr>
          <p:cNvSpPr/>
          <p:nvPr/>
        </p:nvSpPr>
        <p:spPr>
          <a:xfrm>
            <a:off x="7090531" y="3547640"/>
            <a:ext cx="540000" cy="1080000"/>
          </a:xfrm>
          <a:prstGeom prst="ellipse">
            <a:avLst/>
          </a:prstGeom>
          <a:noFill/>
          <a:ln w="38100">
            <a:solidFill>
              <a:srgbClr val="FF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a16="http://schemas.microsoft.com/office/drawing/2014/main" id="{F2485149-D20D-D222-60CB-47CAEFC311D4}"/>
              </a:ext>
            </a:extLst>
          </p:cNvPr>
          <p:cNvSpPr/>
          <p:nvPr/>
        </p:nvSpPr>
        <p:spPr>
          <a:xfrm rot="2560052">
            <a:off x="7901660" y="1837442"/>
            <a:ext cx="540000" cy="1080000"/>
          </a:xfrm>
          <a:prstGeom prst="ellipse">
            <a:avLst/>
          </a:prstGeom>
          <a:noFill/>
          <a:ln w="38100">
            <a:solidFill>
              <a:srgbClr val="FF00FF"/>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05525013-9B57-23DF-EEC5-6EDA86DEA1B2}"/>
              </a:ext>
            </a:extLst>
          </p:cNvPr>
          <p:cNvSpPr/>
          <p:nvPr/>
        </p:nvSpPr>
        <p:spPr>
          <a:xfrm rot="18900000">
            <a:off x="8882936" y="1849018"/>
            <a:ext cx="540000" cy="1080000"/>
          </a:xfrm>
          <a:prstGeom prst="ellipse">
            <a:avLst/>
          </a:prstGeom>
          <a:noFill/>
          <a:ln w="38100">
            <a:solidFill>
              <a:srgbClr val="FF00FF"/>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24173EEE-70B5-B175-3D53-82D4B27B36E9}"/>
              </a:ext>
            </a:extLst>
          </p:cNvPr>
          <p:cNvSpPr/>
          <p:nvPr/>
        </p:nvSpPr>
        <p:spPr>
          <a:xfrm rot="16200000">
            <a:off x="9144593" y="1004100"/>
            <a:ext cx="540000" cy="1080000"/>
          </a:xfrm>
          <a:prstGeom prst="ellipse">
            <a:avLst/>
          </a:prstGeom>
          <a:noFill/>
          <a:ln w="38100">
            <a:solidFill>
              <a:srgbClr val="FF00FF"/>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C71F41CD-E21B-999E-4424-1FEE6FFE4248}"/>
              </a:ext>
            </a:extLst>
          </p:cNvPr>
          <p:cNvSpPr/>
          <p:nvPr/>
        </p:nvSpPr>
        <p:spPr>
          <a:xfrm>
            <a:off x="7095764" y="1816262"/>
            <a:ext cx="540000" cy="1080000"/>
          </a:xfrm>
          <a:prstGeom prst="ellipse">
            <a:avLst/>
          </a:prstGeom>
          <a:noFill/>
          <a:ln w="38100">
            <a:solidFill>
              <a:srgbClr val="FF00FF"/>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a:extLst>
              <a:ext uri="{FF2B5EF4-FFF2-40B4-BE49-F238E27FC236}">
                <a16:creationId xmlns:a16="http://schemas.microsoft.com/office/drawing/2014/main" id="{EA270F20-AC44-35BF-C13D-42C0C6E2C495}"/>
              </a:ext>
            </a:extLst>
          </p:cNvPr>
          <p:cNvSpPr/>
          <p:nvPr/>
        </p:nvSpPr>
        <p:spPr>
          <a:xfrm rot="18900000">
            <a:off x="8615844" y="2774289"/>
            <a:ext cx="540000" cy="540000"/>
          </a:xfrm>
          <a:prstGeom prst="ellipse">
            <a:avLst/>
          </a:prstGeom>
          <a:noFill/>
          <a:ln w="38100">
            <a:solidFill>
              <a:srgbClr val="FF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9D117EB6-4D72-82A0-7E99-B7C571C2CFCB}"/>
              </a:ext>
            </a:extLst>
          </p:cNvPr>
          <p:cNvSpPr/>
          <p:nvPr/>
        </p:nvSpPr>
        <p:spPr>
          <a:xfrm rot="18900000">
            <a:off x="8734237" y="7168094"/>
            <a:ext cx="468000" cy="468000"/>
          </a:xfrm>
          <a:prstGeom prst="ellipse">
            <a:avLst/>
          </a:prstGeom>
          <a:noFill/>
          <a:ln w="38100">
            <a:solidFill>
              <a:srgbClr val="7030A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Google Shape;698;p30">
            <a:extLst>
              <a:ext uri="{FF2B5EF4-FFF2-40B4-BE49-F238E27FC236}">
                <a16:creationId xmlns:a16="http://schemas.microsoft.com/office/drawing/2014/main" id="{80FEB3D6-BDA2-E4BF-D528-132BE1C829B6}"/>
              </a:ext>
            </a:extLst>
          </p:cNvPr>
          <p:cNvSpPr txBox="1"/>
          <p:nvPr/>
        </p:nvSpPr>
        <p:spPr>
          <a:xfrm>
            <a:off x="3584520" y="2625458"/>
            <a:ext cx="3059119" cy="83095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モデルのなりたいイメージをヒアリングここに書き込みましょう！</a:t>
            </a:r>
            <a:br>
              <a:rPr lang="en-US" altLang="ja-JP" sz="1200" dirty="0">
                <a:solidFill>
                  <a:schemeClr val="dk1"/>
                </a:solidFill>
                <a:latin typeface="メイリオ" panose="020B0604030504040204" pitchFamily="50" charset="-128"/>
                <a:ea typeface="メイリオ" panose="020B0604030504040204" pitchFamily="50" charset="-128"/>
                <a:cs typeface="Calibri"/>
                <a:sym typeface="Calibri"/>
              </a:rPr>
            </a:b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どんなシーンでの装いをイメージされてるかも確認しましょう！</a:t>
            </a:r>
            <a:endParaRPr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23" name="Google Shape;698;p30">
            <a:extLst>
              <a:ext uri="{FF2B5EF4-FFF2-40B4-BE49-F238E27FC236}">
                <a16:creationId xmlns:a16="http://schemas.microsoft.com/office/drawing/2014/main" id="{688D553F-F79A-7896-ABC5-D4D5C9AA480B}"/>
              </a:ext>
            </a:extLst>
          </p:cNvPr>
          <p:cNvSpPr txBox="1"/>
          <p:nvPr/>
        </p:nvSpPr>
        <p:spPr>
          <a:xfrm>
            <a:off x="3584519" y="3826087"/>
            <a:ext cx="3059119" cy="4616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モデルの普段の服装の特徴もメモしてみましょう</a:t>
            </a:r>
            <a:endParaRPr lang="en-US" altLang="ja-JP" sz="1200"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24" name="Google Shape;697;p30">
            <a:extLst>
              <a:ext uri="{FF2B5EF4-FFF2-40B4-BE49-F238E27FC236}">
                <a16:creationId xmlns:a16="http://schemas.microsoft.com/office/drawing/2014/main" id="{FF9B5A78-57D6-F146-C370-9B9E99DA14BA}"/>
              </a:ext>
            </a:extLst>
          </p:cNvPr>
          <p:cNvSpPr txBox="1"/>
          <p:nvPr/>
        </p:nvSpPr>
        <p:spPr>
          <a:xfrm>
            <a:off x="2020497" y="7831164"/>
            <a:ext cx="4646121"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テーマに対して、なぜこのテーマにしたのか、提案相手に説明するように書いてみましょう。</a:t>
            </a: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出来るだけ具体的な文言で書き込んでみましょう！</a:t>
            </a:r>
            <a:endParaRPr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25" name="Google Shape;727;p30">
            <a:extLst>
              <a:ext uri="{FF2B5EF4-FFF2-40B4-BE49-F238E27FC236}">
                <a16:creationId xmlns:a16="http://schemas.microsoft.com/office/drawing/2014/main" id="{A157C631-1C97-6842-A0DF-AC8B1545D52B}"/>
              </a:ext>
            </a:extLst>
          </p:cNvPr>
          <p:cNvSpPr txBox="1"/>
          <p:nvPr/>
        </p:nvSpPr>
        <p:spPr>
          <a:xfrm>
            <a:off x="4729218" y="5495204"/>
            <a:ext cx="1937400" cy="13849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ja-JP" altLang="en-US" sz="1200" b="0" i="0" u="none" strike="noStrike" cap="none" dirty="0">
                <a:solidFill>
                  <a:srgbClr val="000000"/>
                </a:solidFill>
                <a:latin typeface="メイリオ" panose="020B0604030504040204" pitchFamily="50" charset="-128"/>
                <a:ea typeface="メイリオ" panose="020B0604030504040204" pitchFamily="50" charset="-128"/>
                <a:sym typeface="Arial"/>
              </a:rPr>
              <a:t>モデルにコミュタイプ分析シートを書き込んでもらうか</a:t>
            </a:r>
            <a:br>
              <a:rPr lang="en-US" altLang="ja-JP" sz="1200" b="0" i="0" u="none" strike="noStrike" cap="none" dirty="0">
                <a:solidFill>
                  <a:srgbClr val="000000"/>
                </a:solidFill>
                <a:latin typeface="メイリオ" panose="020B0604030504040204" pitchFamily="50" charset="-128"/>
                <a:ea typeface="メイリオ" panose="020B0604030504040204" pitchFamily="50" charset="-128"/>
                <a:sym typeface="Arial"/>
              </a:rPr>
            </a:br>
            <a:r>
              <a:rPr lang="ja-JP" altLang="en-US" sz="1200" b="0" i="0" u="none" strike="noStrike" cap="none" dirty="0">
                <a:solidFill>
                  <a:srgbClr val="000000"/>
                </a:solidFill>
                <a:latin typeface="メイリオ" panose="020B0604030504040204" pitchFamily="50" charset="-128"/>
                <a:ea typeface="メイリオ" panose="020B0604030504040204" pitchFamily="50" charset="-128"/>
                <a:sym typeface="Arial"/>
              </a:rPr>
              <a:t>スタイリストがモデルのタイプを観察してどのような個性か書き込みましょう！</a:t>
            </a:r>
            <a:endParaRPr sz="12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26" name="Google Shape;697;p30">
            <a:extLst>
              <a:ext uri="{FF2B5EF4-FFF2-40B4-BE49-F238E27FC236}">
                <a16:creationId xmlns:a16="http://schemas.microsoft.com/office/drawing/2014/main" id="{C157C5F7-90B3-2D17-9EA2-9214F764E9A1}"/>
              </a:ext>
            </a:extLst>
          </p:cNvPr>
          <p:cNvSpPr txBox="1"/>
          <p:nvPr/>
        </p:nvSpPr>
        <p:spPr>
          <a:xfrm>
            <a:off x="2020497" y="8662461"/>
            <a:ext cx="4419877"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dirty="0">
                <a:solidFill>
                  <a:schemeClr val="dk1"/>
                </a:solidFill>
                <a:latin typeface="メイリオ" panose="020B0604030504040204" pitchFamily="50" charset="-128"/>
                <a:ea typeface="メイリオ" panose="020B0604030504040204" pitchFamily="50" charset="-128"/>
                <a:cs typeface="Calibri"/>
                <a:sym typeface="Calibri"/>
              </a:rPr>
              <a:t>モデルのコミュニケーションタイプも意識して説明の仕方を考えて書き込みましょう！</a:t>
            </a:r>
            <a:endParaRPr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endParaRPr>
          </a:p>
        </p:txBody>
      </p:sp>
      <p:sp>
        <p:nvSpPr>
          <p:cNvPr id="27" name="Google Shape;165;p8">
            <a:extLst>
              <a:ext uri="{FF2B5EF4-FFF2-40B4-BE49-F238E27FC236}">
                <a16:creationId xmlns:a16="http://schemas.microsoft.com/office/drawing/2014/main" id="{F0F14739-2C37-5C0A-BB59-A4658661F20D}"/>
              </a:ext>
            </a:extLst>
          </p:cNvPr>
          <p:cNvSpPr txBox="1"/>
          <p:nvPr/>
        </p:nvSpPr>
        <p:spPr>
          <a:xfrm>
            <a:off x="6016487" y="9643415"/>
            <a:ext cx="828261" cy="27695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3</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5P</a:t>
            </a:r>
            <a:endParaRPr sz="1200" b="0" i="0" u="none" strike="noStrike" cap="none" dirty="0">
              <a:solidFill>
                <a:schemeClr val="bg1">
                  <a:lumMod val="50000"/>
                </a:schemeClr>
              </a:solidFill>
              <a:latin typeface="メイリオ" panose="020B0604030504040204" pitchFamily="50" charset="-128"/>
              <a:ea typeface="メイリオ" panose="020B0604030504040204" pitchFamily="50" charset="-128"/>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3" name="Google Shape;236;p10">
            <a:extLst>
              <a:ext uri="{FF2B5EF4-FFF2-40B4-BE49-F238E27FC236}">
                <a16:creationId xmlns:a16="http://schemas.microsoft.com/office/drawing/2014/main" id="{72F164B7-AFB9-5B51-6F05-E8672D0DB49D}"/>
              </a:ext>
            </a:extLst>
          </p:cNvPr>
          <p:cNvSpPr txBox="1"/>
          <p:nvPr/>
        </p:nvSpPr>
        <p:spPr>
          <a:xfrm>
            <a:off x="3902623" y="1506842"/>
            <a:ext cx="2606172"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ja-JP" sz="18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テーマテーマテーマ</a:t>
            </a:r>
            <a:endParaRPr sz="14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4" name="Google Shape;267;p11">
            <a:extLst>
              <a:ext uri="{FF2B5EF4-FFF2-40B4-BE49-F238E27FC236}">
                <a16:creationId xmlns:a16="http://schemas.microsoft.com/office/drawing/2014/main" id="{E0A3265E-B155-0C9E-21A5-59E6A0B02B7C}"/>
              </a:ext>
            </a:extLst>
          </p:cNvPr>
          <p:cNvSpPr txBox="1"/>
          <p:nvPr/>
        </p:nvSpPr>
        <p:spPr>
          <a:xfrm>
            <a:off x="460512" y="7785813"/>
            <a:ext cx="5821018" cy="60012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000000"/>
                </a:solidFill>
                <a:latin typeface="メイリオ" panose="020B0604030504040204" pitchFamily="50" charset="-128"/>
                <a:ea typeface="メイリオ" panose="020B0604030504040204" pitchFamily="50" charset="-128"/>
                <a:sym typeface="Arial"/>
              </a:rPr>
              <a:t>提案したスタイリングについて言葉で説明をしてみましょう。</a:t>
            </a:r>
            <a:endParaRPr lang="en-US" altLang="ja-JP" sz="1100" b="0" i="0" u="none" strike="noStrike" cap="none" dirty="0">
              <a:solidFill>
                <a:srgbClr val="000000"/>
              </a:solidFill>
              <a:latin typeface="メイリオ" panose="020B0604030504040204" pitchFamily="50" charset="-128"/>
              <a:ea typeface="メイリオ" panose="020B0604030504040204" pitchFamily="50" charset="-128"/>
              <a:sym typeface="Arial"/>
            </a:endParaRPr>
          </a:p>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000000"/>
                </a:solidFill>
                <a:latin typeface="メイリオ" panose="020B0604030504040204" pitchFamily="50" charset="-128"/>
                <a:ea typeface="メイリオ" panose="020B0604030504040204" pitchFamily="50" charset="-128"/>
                <a:sym typeface="Arial"/>
              </a:rPr>
              <a:t>スタイリングについての説明をここに書き込みましょう！</a:t>
            </a:r>
            <a:endParaRPr sz="11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5" name="Google Shape;267;p11">
            <a:extLst>
              <a:ext uri="{FF2B5EF4-FFF2-40B4-BE49-F238E27FC236}">
                <a16:creationId xmlns:a16="http://schemas.microsoft.com/office/drawing/2014/main" id="{0BB9C02E-D737-F6DD-8488-4381FB25D986}"/>
              </a:ext>
            </a:extLst>
          </p:cNvPr>
          <p:cNvSpPr txBox="1"/>
          <p:nvPr/>
        </p:nvSpPr>
        <p:spPr>
          <a:xfrm>
            <a:off x="460511" y="8852115"/>
            <a:ext cx="5821017" cy="60012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200"/>
              <a:buFont typeface="Arial"/>
              <a:buNone/>
            </a:pPr>
            <a:r>
              <a:rPr lang="ja-JP" altLang="en-US" sz="1100" b="0" i="0" u="none" strike="noStrike" cap="none" dirty="0">
                <a:solidFill>
                  <a:srgbClr val="000000"/>
                </a:solidFill>
                <a:latin typeface="メイリオ" panose="020B0604030504040204" pitchFamily="50" charset="-128"/>
                <a:ea typeface="メイリオ" panose="020B0604030504040204" pitchFamily="50" charset="-128"/>
                <a:sym typeface="Arial"/>
              </a:rPr>
              <a:t>使用したアイテムについてブランドや販売しているサイトの</a:t>
            </a:r>
            <a:r>
              <a:rPr lang="en-US" altLang="ja-JP" sz="1100" b="0" i="0" u="none" strike="noStrike" cap="none" dirty="0">
                <a:solidFill>
                  <a:srgbClr val="000000"/>
                </a:solidFill>
                <a:latin typeface="メイリオ" panose="020B0604030504040204" pitchFamily="50" charset="-128"/>
                <a:ea typeface="メイリオ" panose="020B0604030504040204" pitchFamily="50" charset="-128"/>
                <a:sym typeface="Arial"/>
              </a:rPr>
              <a:t>URL</a:t>
            </a:r>
            <a:r>
              <a:rPr lang="ja-JP" altLang="en-US" sz="1100" b="0" i="0" u="none" strike="noStrike" cap="none" dirty="0">
                <a:solidFill>
                  <a:srgbClr val="000000"/>
                </a:solidFill>
                <a:latin typeface="メイリオ" panose="020B0604030504040204" pitchFamily="50" charset="-128"/>
                <a:ea typeface="メイリオ" panose="020B0604030504040204" pitchFamily="50" charset="-128"/>
                <a:sym typeface="Arial"/>
              </a:rPr>
              <a:t>などを書き込みましょう。（アイテムごとに）</a:t>
            </a:r>
            <a:endParaRPr sz="11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2" name="Google Shape;165;p8">
            <a:extLst>
              <a:ext uri="{FF2B5EF4-FFF2-40B4-BE49-F238E27FC236}">
                <a16:creationId xmlns:a16="http://schemas.microsoft.com/office/drawing/2014/main" id="{B1567735-597E-63D4-6E61-F31BA435CE1D}"/>
              </a:ext>
            </a:extLst>
          </p:cNvPr>
          <p:cNvSpPr txBox="1"/>
          <p:nvPr/>
        </p:nvSpPr>
        <p:spPr>
          <a:xfrm>
            <a:off x="6016487" y="9643415"/>
            <a:ext cx="828261" cy="27695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4</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5P</a:t>
            </a:r>
            <a:endParaRPr sz="1200" b="0" i="0" u="none" strike="noStrike" cap="none" dirty="0">
              <a:solidFill>
                <a:schemeClr val="bg1">
                  <a:lumMod val="50000"/>
                </a:schemeClr>
              </a:solidFill>
              <a:latin typeface="メイリオ" panose="020B0604030504040204" pitchFamily="50" charset="-128"/>
              <a:ea typeface="メイリオ" panose="020B0604030504040204" pitchFamily="50" charset="-128"/>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 name="Google Shape;280;p12">
            <a:extLst>
              <a:ext uri="{FF2B5EF4-FFF2-40B4-BE49-F238E27FC236}">
                <a16:creationId xmlns:a16="http://schemas.microsoft.com/office/drawing/2014/main" id="{6833B8BF-B3C1-35DD-7425-BE1B47DEF789}"/>
              </a:ext>
            </a:extLst>
          </p:cNvPr>
          <p:cNvSpPr txBox="1"/>
          <p:nvPr/>
        </p:nvSpPr>
        <p:spPr>
          <a:xfrm>
            <a:off x="477077" y="2353842"/>
            <a:ext cx="6041048"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モデルの方に、提案されたスタイリングについてどう感じたか、どう思ったかをきいてここに書き込みましょう。</a:t>
            </a:r>
            <a:endParaRPr sz="12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3" name="Google Shape;283;p12">
            <a:extLst>
              <a:ext uri="{FF2B5EF4-FFF2-40B4-BE49-F238E27FC236}">
                <a16:creationId xmlns:a16="http://schemas.microsoft.com/office/drawing/2014/main" id="{E5696241-48D2-6374-391E-6CD05BC9A8C4}"/>
              </a:ext>
            </a:extLst>
          </p:cNvPr>
          <p:cNvSpPr txBox="1"/>
          <p:nvPr/>
        </p:nvSpPr>
        <p:spPr>
          <a:xfrm>
            <a:off x="339925" y="5458148"/>
            <a:ext cx="6178200" cy="64629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Clr>
                <a:srgbClr val="000000"/>
              </a:buClr>
              <a:buSzPts val="1600"/>
              <a:buFont typeface="Arial"/>
              <a:buNone/>
            </a:pPr>
            <a:r>
              <a:rPr lang="ja-JP" altLang="en-US" sz="1200" b="0" i="0" strike="noStrike" cap="none" dirty="0">
                <a:solidFill>
                  <a:schemeClr val="dk1"/>
                </a:solidFill>
                <a:latin typeface="メイリオ" panose="020B0604030504040204" pitchFamily="50" charset="-128"/>
                <a:ea typeface="メイリオ" panose="020B0604030504040204" pitchFamily="50" charset="-128"/>
                <a:cs typeface="Calibri"/>
                <a:sym typeface="Calibri"/>
              </a:rPr>
              <a:t>スタイリングを提案してみて、あなたがどう感じたのか？など感想をここに</a:t>
            </a: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書き込み</a:t>
            </a:r>
            <a:r>
              <a:rPr lang="ja-JP" altLang="en-US" sz="1200" b="0" i="0" strike="noStrike" cap="none" dirty="0">
                <a:solidFill>
                  <a:schemeClr val="dk1"/>
                </a:solidFill>
                <a:latin typeface="メイリオ" panose="020B0604030504040204" pitchFamily="50" charset="-128"/>
                <a:ea typeface="メイリオ" panose="020B0604030504040204" pitchFamily="50" charset="-128"/>
                <a:cs typeface="Calibri"/>
                <a:sym typeface="Calibri"/>
              </a:rPr>
              <a:t>ましょう。難しかったこと、楽しかったことなども書いてみましょう！</a:t>
            </a:r>
            <a:endParaRPr sz="1200" b="0" i="0"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4" name="Google Shape;280;p12">
            <a:extLst>
              <a:ext uri="{FF2B5EF4-FFF2-40B4-BE49-F238E27FC236}">
                <a16:creationId xmlns:a16="http://schemas.microsoft.com/office/drawing/2014/main" id="{6624786A-5043-F2C4-90D2-92E81C4F6A68}"/>
              </a:ext>
            </a:extLst>
          </p:cNvPr>
          <p:cNvSpPr txBox="1"/>
          <p:nvPr/>
        </p:nvSpPr>
        <p:spPr>
          <a:xfrm>
            <a:off x="458751" y="3339939"/>
            <a:ext cx="6041048"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モデルの方に、提案されたスタイリングの説明についてどう感じたか、どう思ったかをきいてここに書き込みましょう。</a:t>
            </a:r>
            <a:endParaRPr sz="12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5" name="Google Shape;280;p12">
            <a:extLst>
              <a:ext uri="{FF2B5EF4-FFF2-40B4-BE49-F238E27FC236}">
                <a16:creationId xmlns:a16="http://schemas.microsoft.com/office/drawing/2014/main" id="{971CF28D-511E-582C-AF03-1C251601434D}"/>
              </a:ext>
            </a:extLst>
          </p:cNvPr>
          <p:cNvSpPr txBox="1"/>
          <p:nvPr/>
        </p:nvSpPr>
        <p:spPr>
          <a:xfrm>
            <a:off x="477077" y="4346466"/>
            <a:ext cx="6041048"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その他に、モデルの方からのコメントで気になったことなどあれば、ここに書き込みましょう。</a:t>
            </a:r>
            <a:endParaRPr sz="12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6" name="Google Shape;280;p12">
            <a:extLst>
              <a:ext uri="{FF2B5EF4-FFF2-40B4-BE49-F238E27FC236}">
                <a16:creationId xmlns:a16="http://schemas.microsoft.com/office/drawing/2014/main" id="{4D064AE5-2C88-8C32-3791-92950039AD07}"/>
              </a:ext>
            </a:extLst>
          </p:cNvPr>
          <p:cNvSpPr txBox="1"/>
          <p:nvPr/>
        </p:nvSpPr>
        <p:spPr>
          <a:xfrm>
            <a:off x="477077" y="1477370"/>
            <a:ext cx="6041047" cy="4616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0000"/>
              </a:buClr>
              <a:buSzPts val="1200"/>
              <a:buFont typeface="Arial"/>
              <a:buNone/>
            </a:pPr>
            <a:r>
              <a:rPr lang="ja-JP" altLang="en-US" sz="1200" b="0" i="0" u="none" strike="noStrike" cap="none" dirty="0">
                <a:solidFill>
                  <a:schemeClr val="dk1"/>
                </a:solidFill>
                <a:latin typeface="メイリオ" panose="020B0604030504040204" pitchFamily="50" charset="-128"/>
                <a:ea typeface="メイリオ" panose="020B0604030504040204" pitchFamily="50" charset="-128"/>
                <a:cs typeface="Calibri"/>
                <a:sym typeface="Calibri"/>
              </a:rPr>
              <a:t>モデルの方が、分析結果や、その説明についてどう感じたか、どう思ったかをきいてここに書き込みましょう。</a:t>
            </a:r>
            <a:endParaRPr sz="1200" b="0" i="0" u="none" strike="noStrike" cap="none" dirty="0">
              <a:solidFill>
                <a:srgbClr val="000000"/>
              </a:solidFill>
              <a:latin typeface="メイリオ" panose="020B0604030504040204" pitchFamily="50" charset="-128"/>
              <a:ea typeface="メイリオ" panose="020B0604030504040204" pitchFamily="50" charset="-128"/>
              <a:sym typeface="Arial"/>
            </a:endParaRPr>
          </a:p>
        </p:txBody>
      </p:sp>
      <p:sp>
        <p:nvSpPr>
          <p:cNvPr id="7" name="Google Shape;165;p8">
            <a:extLst>
              <a:ext uri="{FF2B5EF4-FFF2-40B4-BE49-F238E27FC236}">
                <a16:creationId xmlns:a16="http://schemas.microsoft.com/office/drawing/2014/main" id="{F7C9AEBE-D2B9-DB1B-F427-36B1D460011C}"/>
              </a:ext>
            </a:extLst>
          </p:cNvPr>
          <p:cNvSpPr txBox="1"/>
          <p:nvPr/>
        </p:nvSpPr>
        <p:spPr>
          <a:xfrm>
            <a:off x="6016487" y="9643415"/>
            <a:ext cx="828261" cy="276959"/>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200"/>
              <a:buFont typeface="Arial"/>
              <a:buNone/>
            </a:pP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5</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a:t>
            </a:r>
            <a:r>
              <a:rPr lang="ja-JP" altLang="en-US"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 </a:t>
            </a:r>
            <a:r>
              <a:rPr lang="en-US" altLang="ja-JP" sz="1200" dirty="0">
                <a:solidFill>
                  <a:schemeClr val="bg1">
                    <a:lumMod val="50000"/>
                  </a:schemeClr>
                </a:solidFill>
                <a:latin typeface="メイリオ" panose="020B0604030504040204" pitchFamily="50" charset="-128"/>
                <a:ea typeface="メイリオ" panose="020B0604030504040204" pitchFamily="50" charset="-128"/>
                <a:cs typeface="Calibri"/>
                <a:sym typeface="Calibri"/>
              </a:rPr>
              <a:t>5P</a:t>
            </a:r>
            <a:endParaRPr sz="1200" b="0" i="0" u="none" strike="noStrike" cap="none" dirty="0">
              <a:solidFill>
                <a:schemeClr val="bg1">
                  <a:lumMod val="50000"/>
                </a:schemeClr>
              </a:solidFill>
              <a:latin typeface="メイリオ" panose="020B0604030504040204" pitchFamily="50" charset="-128"/>
              <a:ea typeface="メイリオ" panose="020B0604030504040204" pitchFamily="50" charset="-128"/>
              <a:cs typeface="Calibri"/>
              <a:sym typeface="Calibri"/>
            </a:endParaRPr>
          </a:p>
        </p:txBody>
      </p:sp>
    </p:spTree>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447</Words>
  <Application>Microsoft Office PowerPoint</Application>
  <PresentationFormat>A4 210 x 297 mm</PresentationFormat>
  <Paragraphs>26</Paragraphs>
  <Slides>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Meiryo</vt:lpstr>
      <vt:lpstr>Meiryo</vt:lpstr>
      <vt:lpstr>Arial</vt:lpstr>
      <vt:lpstr>Calibri</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A2_PC</dc:creator>
  <cp:lastModifiedBy>admin</cp:lastModifiedBy>
  <cp:revision>23</cp:revision>
  <dcterms:modified xsi:type="dcterms:W3CDTF">2024-05-16T04:12:30Z</dcterms:modified>
</cp:coreProperties>
</file>