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5"/>
  </p:notesMasterIdLst>
  <p:sldIdLst>
    <p:sldId id="256" r:id="rId2"/>
    <p:sldId id="259" r:id="rId3"/>
    <p:sldId id="260" r:id="rId4"/>
  </p:sldIdLst>
  <p:sldSz cx="6858000" cy="9906000" type="A4"/>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0D0D"/>
    <a:srgbClr val="353535"/>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1050" y="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9575" cy="49847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6038" y="0"/>
            <a:ext cx="2949575" cy="49847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440863"/>
            <a:ext cx="2949575" cy="4984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6038" y="9440863"/>
            <a:ext cx="2949575" cy="4984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notes"/>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3" name="Google Shape;163;p1: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24:notes"/>
          <p:cNvSpPr txBox="1">
            <a:spLocks noGrp="1"/>
          </p:cNvSpPr>
          <p:nvPr>
            <p:ph type="body" idx="1"/>
          </p:nvPr>
        </p:nvSpPr>
        <p:spPr>
          <a:xfrm>
            <a:off x="681038" y="4783138"/>
            <a:ext cx="5445000" cy="391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5" name="Google Shape;265;p24: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5:notes"/>
          <p:cNvSpPr txBox="1">
            <a:spLocks noGrp="1"/>
          </p:cNvSpPr>
          <p:nvPr>
            <p:ph type="body" idx="1"/>
          </p:nvPr>
        </p:nvSpPr>
        <p:spPr>
          <a:xfrm>
            <a:off x="681038" y="4783138"/>
            <a:ext cx="5445000" cy="391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6" name="Google Shape;276;p5: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3.png"/><Relationship Id="rId7" Type="http://schemas.openxmlformats.org/officeDocument/2006/relationships/image" Target="../media/image8.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4.emf"/><Relationship Id="rId9" Type="http://schemas.openxmlformats.org/officeDocument/2006/relationships/image" Target="../media/image10.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
        <p:cNvGrpSpPr/>
        <p:nvPr/>
      </p:nvGrpSpPr>
      <p:grpSpPr>
        <a:xfrm>
          <a:off x="0" y="0"/>
          <a:ext cx="0" cy="0"/>
          <a:chOff x="0" y="0"/>
          <a:chExt cx="0" cy="0"/>
        </a:xfrm>
      </p:grpSpPr>
      <p:sp>
        <p:nvSpPr>
          <p:cNvPr id="35" name="Google Shape;17;p2">
            <a:extLst>
              <a:ext uri="{FF2B5EF4-FFF2-40B4-BE49-F238E27FC236}">
                <a16:creationId xmlns:a16="http://schemas.microsoft.com/office/drawing/2014/main" id="{278D083C-E819-E0FF-2ECF-91D9B01BC4DC}"/>
              </a:ext>
            </a:extLst>
          </p:cNvPr>
          <p:cNvSpPr/>
          <p:nvPr userDrawn="1"/>
        </p:nvSpPr>
        <p:spPr>
          <a:xfrm>
            <a:off x="104413" y="6416421"/>
            <a:ext cx="3247649" cy="3234659"/>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5" name="図 14">
            <a:extLst>
              <a:ext uri="{FF2B5EF4-FFF2-40B4-BE49-F238E27FC236}">
                <a16:creationId xmlns:a16="http://schemas.microsoft.com/office/drawing/2014/main" id="{9C3EFFF2-7A3D-D31A-3DA4-AEFE679B7A22}"/>
              </a:ext>
            </a:extLst>
          </p:cNvPr>
          <p:cNvPicPr>
            <a:picLocks noChangeAspect="1"/>
          </p:cNvPicPr>
          <p:nvPr userDrawn="1"/>
        </p:nvPicPr>
        <p:blipFill>
          <a:blip r:embed="rId2"/>
          <a:stretch>
            <a:fillRect/>
          </a:stretch>
        </p:blipFill>
        <p:spPr>
          <a:xfrm>
            <a:off x="168636" y="6260423"/>
            <a:ext cx="3090319" cy="304800"/>
          </a:xfrm>
          <a:prstGeom prst="rect">
            <a:avLst/>
          </a:prstGeom>
        </p:spPr>
      </p:pic>
      <p:sp>
        <p:nvSpPr>
          <p:cNvPr id="16" name="Google Shape;16;p2"/>
          <p:cNvSpPr/>
          <p:nvPr/>
        </p:nvSpPr>
        <p:spPr>
          <a:xfrm>
            <a:off x="104414" y="806580"/>
            <a:ext cx="3118814" cy="3114066"/>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 name="Google Shape;18;p2"/>
          <p:cNvSpPr/>
          <p:nvPr/>
        </p:nvSpPr>
        <p:spPr>
          <a:xfrm>
            <a:off x="3245797" y="806580"/>
            <a:ext cx="3537047" cy="5168335"/>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 name="Google Shape;19;p2"/>
          <p:cNvSpPr txBox="1"/>
          <p:nvPr/>
        </p:nvSpPr>
        <p:spPr>
          <a:xfrm>
            <a:off x="288098" y="1026493"/>
            <a:ext cx="2578509" cy="64629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lang="ja-JP" altLang="en-US"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スタイリング前の</a:t>
            </a:r>
            <a:endParaRPr lang="en-US" alt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正面写真</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sp>
        <p:nvSpPr>
          <p:cNvPr id="21" name="Google Shape;21;p2"/>
          <p:cNvSpPr txBox="1"/>
          <p:nvPr/>
        </p:nvSpPr>
        <p:spPr>
          <a:xfrm>
            <a:off x="3674441" y="1005715"/>
            <a:ext cx="2450786" cy="64629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スタイリング前の</a:t>
            </a:r>
            <a:endParaRPr lang="en-US" alt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全身写真</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pic>
        <p:nvPicPr>
          <p:cNvPr id="23" name="Google Shape;23;p2"/>
          <p:cNvPicPr preferRelativeResize="0"/>
          <p:nvPr/>
        </p:nvPicPr>
        <p:blipFill rotWithShape="1">
          <a:blip r:embed="rId3">
            <a:alphaModFix/>
          </a:blip>
          <a:srcRect/>
          <a:stretch/>
        </p:blipFill>
        <p:spPr>
          <a:xfrm>
            <a:off x="781648" y="1613837"/>
            <a:ext cx="1730009" cy="2027527"/>
          </a:xfrm>
          <a:prstGeom prst="rect">
            <a:avLst/>
          </a:prstGeom>
          <a:noFill/>
          <a:ln>
            <a:noFill/>
          </a:ln>
        </p:spPr>
      </p:pic>
      <p:pic>
        <p:nvPicPr>
          <p:cNvPr id="24" name="Google Shape;24;p2"/>
          <p:cNvPicPr preferRelativeResize="0"/>
          <p:nvPr/>
        </p:nvPicPr>
        <p:blipFill rotWithShape="1">
          <a:blip r:embed="rId4">
            <a:alphaModFix/>
          </a:blip>
          <a:srcRect/>
          <a:stretch/>
        </p:blipFill>
        <p:spPr>
          <a:xfrm>
            <a:off x="4083401" y="1652005"/>
            <a:ext cx="1662637" cy="3872967"/>
          </a:xfrm>
          <a:prstGeom prst="rect">
            <a:avLst/>
          </a:prstGeom>
          <a:noFill/>
          <a:ln>
            <a:noFill/>
          </a:ln>
        </p:spPr>
      </p:pic>
      <p:sp>
        <p:nvSpPr>
          <p:cNvPr id="39" name="Google Shape;39;p2"/>
          <p:cNvSpPr txBox="1"/>
          <p:nvPr/>
        </p:nvSpPr>
        <p:spPr>
          <a:xfrm>
            <a:off x="3607259" y="380338"/>
            <a:ext cx="1756449"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＜ジュニアレベル＞</a:t>
            </a:r>
            <a:endParaRPr sz="1600" b="0" i="0" u="none" strike="noStrike" cap="none" dirty="0">
              <a:solidFill>
                <a:srgbClr val="353535"/>
              </a:solidFill>
              <a:latin typeface="Arial"/>
              <a:ea typeface="Arial"/>
              <a:cs typeface="Arial"/>
              <a:sym typeface="Arial"/>
            </a:endParaRPr>
          </a:p>
        </p:txBody>
      </p:sp>
      <p:pic>
        <p:nvPicPr>
          <p:cNvPr id="6" name="図 5">
            <a:extLst>
              <a:ext uri="{FF2B5EF4-FFF2-40B4-BE49-F238E27FC236}">
                <a16:creationId xmlns:a16="http://schemas.microsoft.com/office/drawing/2014/main" id="{D38998D2-3407-7C82-A716-21489C55EDB7}"/>
              </a:ext>
            </a:extLst>
          </p:cNvPr>
          <p:cNvPicPr>
            <a:picLocks noChangeAspect="1"/>
          </p:cNvPicPr>
          <p:nvPr userDrawn="1"/>
        </p:nvPicPr>
        <p:blipFill>
          <a:blip r:embed="rId5"/>
          <a:stretch>
            <a:fillRect/>
          </a:stretch>
        </p:blipFill>
        <p:spPr>
          <a:xfrm>
            <a:off x="251522" y="254920"/>
            <a:ext cx="3429000" cy="322849"/>
          </a:xfrm>
          <a:prstGeom prst="rect">
            <a:avLst/>
          </a:prstGeom>
        </p:spPr>
      </p:pic>
      <p:pic>
        <p:nvPicPr>
          <p:cNvPr id="7" name="Google Shape;94;p4">
            <a:extLst>
              <a:ext uri="{FF2B5EF4-FFF2-40B4-BE49-F238E27FC236}">
                <a16:creationId xmlns:a16="http://schemas.microsoft.com/office/drawing/2014/main" id="{9A8909EF-AF4C-DD25-6591-C3725B029B25}"/>
              </a:ext>
            </a:extLst>
          </p:cNvPr>
          <p:cNvPicPr preferRelativeResize="0"/>
          <p:nvPr userDrawn="1"/>
        </p:nvPicPr>
        <p:blipFill rotWithShape="1">
          <a:blip r:embed="rId6">
            <a:alphaModFix/>
          </a:blip>
          <a:srcRect/>
          <a:stretch/>
        </p:blipFill>
        <p:spPr>
          <a:xfrm>
            <a:off x="1061252" y="6639889"/>
            <a:ext cx="1431427" cy="1431427"/>
          </a:xfrm>
          <a:prstGeom prst="rect">
            <a:avLst/>
          </a:prstGeom>
          <a:noFill/>
          <a:ln>
            <a:noFill/>
          </a:ln>
        </p:spPr>
      </p:pic>
      <p:sp>
        <p:nvSpPr>
          <p:cNvPr id="8" name="Google Shape;82;p4">
            <a:extLst>
              <a:ext uri="{FF2B5EF4-FFF2-40B4-BE49-F238E27FC236}">
                <a16:creationId xmlns:a16="http://schemas.microsoft.com/office/drawing/2014/main" id="{14E85394-D429-905B-0277-404DA30BF878}"/>
              </a:ext>
            </a:extLst>
          </p:cNvPr>
          <p:cNvSpPr txBox="1"/>
          <p:nvPr userDrawn="1"/>
        </p:nvSpPr>
        <p:spPr>
          <a:xfrm>
            <a:off x="181162" y="6287774"/>
            <a:ext cx="3183426" cy="28465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50" dirty="0">
                <a:solidFill>
                  <a:srgbClr val="353535"/>
                </a:solidFill>
                <a:latin typeface="Meiryo"/>
                <a:ea typeface="Meiryo"/>
                <a:cs typeface="Meiryo"/>
                <a:sym typeface="Meiryo"/>
              </a:rPr>
              <a:t>モデルの</a:t>
            </a:r>
            <a:r>
              <a:rPr lang="ja-JP" sz="1250" dirty="0">
                <a:solidFill>
                  <a:srgbClr val="353535"/>
                </a:solidFill>
                <a:latin typeface="Meiryo"/>
                <a:ea typeface="Meiryo"/>
                <a:cs typeface="Meiryo"/>
                <a:sym typeface="Meiryo"/>
              </a:rPr>
              <a:t>なりたいスタイリングイメージ</a:t>
            </a:r>
            <a:endParaRPr sz="1250" b="0" i="0" u="none" strike="noStrike" cap="none" dirty="0">
              <a:solidFill>
                <a:srgbClr val="353535"/>
              </a:solidFill>
              <a:latin typeface="Arial"/>
              <a:ea typeface="Arial"/>
              <a:cs typeface="Arial"/>
              <a:sym typeface="Arial"/>
            </a:endParaRPr>
          </a:p>
        </p:txBody>
      </p:sp>
      <p:sp>
        <p:nvSpPr>
          <p:cNvPr id="45" name="Google Shape;39;p2">
            <a:extLst>
              <a:ext uri="{FF2B5EF4-FFF2-40B4-BE49-F238E27FC236}">
                <a16:creationId xmlns:a16="http://schemas.microsoft.com/office/drawing/2014/main" id="{35D5DCCF-D9AD-18BB-FC8F-7C9079BD6AAF}"/>
              </a:ext>
            </a:extLst>
          </p:cNvPr>
          <p:cNvSpPr txBox="1"/>
          <p:nvPr userDrawn="1"/>
        </p:nvSpPr>
        <p:spPr>
          <a:xfrm>
            <a:off x="123366" y="583447"/>
            <a:ext cx="2355750"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①モデルの方をチェック</a:t>
            </a:r>
            <a:endParaRPr sz="1600" b="0" i="0" u="none" strike="noStrike" cap="none" dirty="0">
              <a:solidFill>
                <a:srgbClr val="353535"/>
              </a:solidFill>
              <a:latin typeface="Arial"/>
              <a:ea typeface="Arial"/>
              <a:cs typeface="Arial"/>
              <a:sym typeface="Arial"/>
            </a:endParaRPr>
          </a:p>
        </p:txBody>
      </p:sp>
      <p:sp>
        <p:nvSpPr>
          <p:cNvPr id="46" name="Google Shape;80;p4">
            <a:extLst>
              <a:ext uri="{FF2B5EF4-FFF2-40B4-BE49-F238E27FC236}">
                <a16:creationId xmlns:a16="http://schemas.microsoft.com/office/drawing/2014/main" id="{3D246AF6-849D-39C3-EADD-1AE3A611303C}"/>
              </a:ext>
            </a:extLst>
          </p:cNvPr>
          <p:cNvSpPr txBox="1"/>
          <p:nvPr userDrawn="1"/>
        </p:nvSpPr>
        <p:spPr>
          <a:xfrm>
            <a:off x="261913" y="3962038"/>
            <a:ext cx="1264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rgbClr val="FFC000"/>
                </a:solidFill>
                <a:latin typeface="Meiryo"/>
                <a:ea typeface="Meiryo"/>
                <a:cs typeface="Meiryo"/>
                <a:sym typeface="Meiryo"/>
              </a:rPr>
              <a:t>Point！</a:t>
            </a:r>
            <a:endParaRPr sz="1400" b="0" i="0" u="none" strike="noStrike" cap="none" dirty="0">
              <a:solidFill>
                <a:srgbClr val="000000"/>
              </a:solidFill>
              <a:latin typeface="Arial"/>
              <a:ea typeface="Arial"/>
              <a:cs typeface="Arial"/>
              <a:sym typeface="Arial"/>
            </a:endParaRPr>
          </a:p>
        </p:txBody>
      </p:sp>
      <p:sp>
        <p:nvSpPr>
          <p:cNvPr id="47" name="Google Shape;82;p4">
            <a:extLst>
              <a:ext uri="{FF2B5EF4-FFF2-40B4-BE49-F238E27FC236}">
                <a16:creationId xmlns:a16="http://schemas.microsoft.com/office/drawing/2014/main" id="{7672A064-DCC5-1327-F7EF-2D5943778C6A}"/>
              </a:ext>
            </a:extLst>
          </p:cNvPr>
          <p:cNvSpPr txBox="1"/>
          <p:nvPr userDrawn="1"/>
        </p:nvSpPr>
        <p:spPr>
          <a:xfrm>
            <a:off x="240316" y="4237457"/>
            <a:ext cx="2794501"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rgbClr val="353535"/>
                </a:solidFill>
                <a:latin typeface="Meiryo"/>
                <a:ea typeface="Meiryo"/>
                <a:cs typeface="Meiryo"/>
                <a:sym typeface="Meiryo"/>
              </a:rPr>
              <a:t>アップにしてもガビガビしない程度のきれいな画質で</a:t>
            </a:r>
            <a:r>
              <a:rPr lang="ja-JP" altLang="en-US" sz="1200" b="0" i="0" u="none" strike="noStrike" cap="none" dirty="0">
                <a:solidFill>
                  <a:srgbClr val="353535"/>
                </a:solidFill>
                <a:latin typeface="Meiryo"/>
                <a:ea typeface="Meiryo"/>
                <a:cs typeface="Arial"/>
                <a:sym typeface="Meiryo"/>
              </a:rPr>
              <a:t>提出しましょう。</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写真１枚１</a:t>
            </a:r>
            <a:r>
              <a:rPr lang="en-US" altLang="ja-JP" sz="1200" b="0" i="0" u="none" strike="noStrike" cap="none" dirty="0">
                <a:solidFill>
                  <a:srgbClr val="353535"/>
                </a:solidFill>
                <a:latin typeface="Meiryo"/>
                <a:ea typeface="Meiryo"/>
                <a:cs typeface="Arial"/>
                <a:sym typeface="Meiryo"/>
              </a:rPr>
              <a:t>MB</a:t>
            </a:r>
            <a:r>
              <a:rPr lang="ja-JP" altLang="en-US" sz="1200" b="0" i="0" u="none" strike="noStrike" cap="none" dirty="0">
                <a:solidFill>
                  <a:srgbClr val="353535"/>
                </a:solidFill>
                <a:latin typeface="Meiryo"/>
                <a:ea typeface="Meiryo"/>
                <a:cs typeface="Arial"/>
                <a:sym typeface="Meiryo"/>
              </a:rPr>
              <a:t>程度が目安です。</a:t>
            </a:r>
            <a:endParaRPr lang="en-US" altLang="ja-JP" sz="1200" b="0" i="0" u="none" strike="noStrike" cap="none" dirty="0">
              <a:solidFill>
                <a:srgbClr val="353535"/>
              </a:solidFill>
              <a:latin typeface="Meiryo"/>
              <a:ea typeface="Meiryo"/>
              <a:cs typeface="Arial"/>
              <a:sym typeface="Meiryo"/>
            </a:endParaRPr>
          </a:p>
        </p:txBody>
      </p:sp>
      <p:sp>
        <p:nvSpPr>
          <p:cNvPr id="48" name="Google Shape;80;p4">
            <a:extLst>
              <a:ext uri="{FF2B5EF4-FFF2-40B4-BE49-F238E27FC236}">
                <a16:creationId xmlns:a16="http://schemas.microsoft.com/office/drawing/2014/main" id="{F28BE0DA-804B-DF75-8423-0BF2BB93139C}"/>
              </a:ext>
            </a:extLst>
          </p:cNvPr>
          <p:cNvSpPr txBox="1"/>
          <p:nvPr userDrawn="1"/>
        </p:nvSpPr>
        <p:spPr>
          <a:xfrm>
            <a:off x="250254" y="4890244"/>
            <a:ext cx="1264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rgbClr val="FFC000"/>
                </a:solidFill>
                <a:latin typeface="Meiryo"/>
                <a:ea typeface="Meiryo"/>
                <a:cs typeface="Meiryo"/>
                <a:sym typeface="Meiryo"/>
              </a:rPr>
              <a:t>Point！</a:t>
            </a:r>
            <a:endParaRPr sz="1400" b="0" i="0" u="none" strike="noStrike" cap="none" dirty="0">
              <a:solidFill>
                <a:srgbClr val="000000"/>
              </a:solidFill>
              <a:latin typeface="Arial"/>
              <a:ea typeface="Arial"/>
              <a:cs typeface="Arial"/>
              <a:sym typeface="Arial"/>
            </a:endParaRPr>
          </a:p>
        </p:txBody>
      </p:sp>
      <p:sp>
        <p:nvSpPr>
          <p:cNvPr id="49" name="Google Shape;82;p4">
            <a:extLst>
              <a:ext uri="{FF2B5EF4-FFF2-40B4-BE49-F238E27FC236}">
                <a16:creationId xmlns:a16="http://schemas.microsoft.com/office/drawing/2014/main" id="{6D15B6DD-B5A8-F86F-E4CA-C1BA20D2B25D}"/>
              </a:ext>
            </a:extLst>
          </p:cNvPr>
          <p:cNvSpPr txBox="1"/>
          <p:nvPr userDrawn="1"/>
        </p:nvSpPr>
        <p:spPr>
          <a:xfrm>
            <a:off x="228657" y="5165663"/>
            <a:ext cx="2817938" cy="8309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rgbClr val="353535"/>
                </a:solidFill>
                <a:latin typeface="Meiryo"/>
                <a:ea typeface="Meiryo"/>
                <a:cs typeface="Meiryo"/>
                <a:sym typeface="Meiryo"/>
              </a:rPr>
              <a:t>普段のその人がわかる写真を使用しましょう</a:t>
            </a:r>
            <a:endParaRPr lang="en-US" altLang="ja-JP" sz="1200" dirty="0">
              <a:solidFill>
                <a:srgbClr val="353535"/>
              </a:solidFill>
              <a:latin typeface="Meiryo"/>
              <a:ea typeface="Meiryo"/>
              <a:cs typeface="Meiryo"/>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例えば）いつものメイクや髪型</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例えば）普段のお気に入りの服</a:t>
            </a:r>
            <a:endParaRPr lang="en-US" altLang="ja-JP" sz="1200" b="0" i="0" u="none" strike="noStrike" cap="none" dirty="0">
              <a:solidFill>
                <a:srgbClr val="353535"/>
              </a:solidFill>
              <a:latin typeface="Meiryo"/>
              <a:ea typeface="Meiryo"/>
              <a:cs typeface="Arial"/>
              <a:sym typeface="Meiryo"/>
            </a:endParaRPr>
          </a:p>
        </p:txBody>
      </p:sp>
      <p:sp>
        <p:nvSpPr>
          <p:cNvPr id="50" name="Google Shape;17;p2">
            <a:extLst>
              <a:ext uri="{FF2B5EF4-FFF2-40B4-BE49-F238E27FC236}">
                <a16:creationId xmlns:a16="http://schemas.microsoft.com/office/drawing/2014/main" id="{1AA947CF-65D1-0202-48D8-600BA5733557}"/>
              </a:ext>
            </a:extLst>
          </p:cNvPr>
          <p:cNvSpPr/>
          <p:nvPr userDrawn="1"/>
        </p:nvSpPr>
        <p:spPr>
          <a:xfrm>
            <a:off x="3441715" y="6416421"/>
            <a:ext cx="3247649" cy="3234659"/>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51" name="図 50">
            <a:extLst>
              <a:ext uri="{FF2B5EF4-FFF2-40B4-BE49-F238E27FC236}">
                <a16:creationId xmlns:a16="http://schemas.microsoft.com/office/drawing/2014/main" id="{18B73E86-AA0E-32FB-666F-2ED17DE1FBFC}"/>
              </a:ext>
            </a:extLst>
          </p:cNvPr>
          <p:cNvPicPr>
            <a:picLocks noChangeAspect="1"/>
          </p:cNvPicPr>
          <p:nvPr userDrawn="1"/>
        </p:nvPicPr>
        <p:blipFill>
          <a:blip r:embed="rId2"/>
          <a:stretch>
            <a:fillRect/>
          </a:stretch>
        </p:blipFill>
        <p:spPr>
          <a:xfrm>
            <a:off x="3668481" y="6260423"/>
            <a:ext cx="2794501" cy="304800"/>
          </a:xfrm>
          <a:prstGeom prst="rect">
            <a:avLst/>
          </a:prstGeom>
        </p:spPr>
      </p:pic>
      <p:sp>
        <p:nvSpPr>
          <p:cNvPr id="53" name="Google Shape;82;p4">
            <a:extLst>
              <a:ext uri="{FF2B5EF4-FFF2-40B4-BE49-F238E27FC236}">
                <a16:creationId xmlns:a16="http://schemas.microsoft.com/office/drawing/2014/main" id="{1429B145-552F-EE0C-6B95-078FD048CEFC}"/>
              </a:ext>
            </a:extLst>
          </p:cNvPr>
          <p:cNvSpPr txBox="1"/>
          <p:nvPr userDrawn="1"/>
        </p:nvSpPr>
        <p:spPr>
          <a:xfrm>
            <a:off x="3712104" y="6262521"/>
            <a:ext cx="27945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altLang="en-US" dirty="0">
                <a:solidFill>
                  <a:srgbClr val="353535"/>
                </a:solidFill>
                <a:latin typeface="Meiryo"/>
                <a:ea typeface="Meiryo"/>
                <a:cs typeface="Meiryo"/>
                <a:sym typeface="Meiryo"/>
              </a:rPr>
              <a:t>コミュニケーションタイプ</a:t>
            </a:r>
            <a:endParaRPr sz="1400" b="0" i="0" u="none" strike="noStrike" cap="none" dirty="0">
              <a:solidFill>
                <a:srgbClr val="353535"/>
              </a:solidFill>
              <a:latin typeface="Arial"/>
              <a:ea typeface="Arial"/>
              <a:cs typeface="Arial"/>
              <a:sym typeface="Arial"/>
            </a:endParaRPr>
          </a:p>
        </p:txBody>
      </p:sp>
      <p:pic>
        <p:nvPicPr>
          <p:cNvPr id="54" name="Google Shape;94;p4">
            <a:extLst>
              <a:ext uri="{FF2B5EF4-FFF2-40B4-BE49-F238E27FC236}">
                <a16:creationId xmlns:a16="http://schemas.microsoft.com/office/drawing/2014/main" id="{89FB37B1-DFF9-F309-553C-4D3587A5B7CC}"/>
              </a:ext>
            </a:extLst>
          </p:cNvPr>
          <p:cNvPicPr preferRelativeResize="0"/>
          <p:nvPr userDrawn="1"/>
        </p:nvPicPr>
        <p:blipFill rotWithShape="1">
          <a:blip r:embed="rId6">
            <a:alphaModFix/>
          </a:blip>
          <a:srcRect/>
          <a:stretch/>
        </p:blipFill>
        <p:spPr>
          <a:xfrm>
            <a:off x="4390744" y="6644489"/>
            <a:ext cx="1431427" cy="1431427"/>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p:cSld name="セクション見出し">
    <p:spTree>
      <p:nvGrpSpPr>
        <p:cNvPr id="1" name="Shape 98"/>
        <p:cNvGrpSpPr/>
        <p:nvPr/>
      </p:nvGrpSpPr>
      <p:grpSpPr>
        <a:xfrm>
          <a:off x="0" y="0"/>
          <a:ext cx="0" cy="0"/>
          <a:chOff x="0" y="0"/>
          <a:chExt cx="0" cy="0"/>
        </a:xfrm>
      </p:grpSpPr>
      <p:cxnSp>
        <p:nvCxnSpPr>
          <p:cNvPr id="45" name="Google Shape;71;p4">
            <a:extLst>
              <a:ext uri="{FF2B5EF4-FFF2-40B4-BE49-F238E27FC236}">
                <a16:creationId xmlns:a16="http://schemas.microsoft.com/office/drawing/2014/main" id="{7A45F833-DBD1-EB72-BE1C-E2A6F2C38D22}"/>
              </a:ext>
            </a:extLst>
          </p:cNvPr>
          <p:cNvCxnSpPr>
            <a:cxnSpLocks/>
          </p:cNvCxnSpPr>
          <p:nvPr userDrawn="1"/>
        </p:nvCxnSpPr>
        <p:spPr>
          <a:xfrm>
            <a:off x="561382" y="7734496"/>
            <a:ext cx="5712536" cy="0"/>
          </a:xfrm>
          <a:prstGeom prst="straightConnector1">
            <a:avLst/>
          </a:prstGeom>
          <a:noFill/>
          <a:ln w="9525" cap="flat" cmpd="sng">
            <a:solidFill>
              <a:srgbClr val="7F7F7F"/>
            </a:solidFill>
            <a:prstDash val="solid"/>
            <a:miter lim="800000"/>
            <a:headEnd type="none" w="sm" len="sm"/>
            <a:tailEnd type="none" w="sm" len="sm"/>
          </a:ln>
        </p:spPr>
      </p:cxnSp>
      <p:pic>
        <p:nvPicPr>
          <p:cNvPr id="22" name="図 21">
            <a:extLst>
              <a:ext uri="{FF2B5EF4-FFF2-40B4-BE49-F238E27FC236}">
                <a16:creationId xmlns:a16="http://schemas.microsoft.com/office/drawing/2014/main" id="{F967D23B-A5BC-40D5-FB1D-112C6F41A019}"/>
              </a:ext>
            </a:extLst>
          </p:cNvPr>
          <p:cNvPicPr>
            <a:picLocks noChangeAspect="1"/>
          </p:cNvPicPr>
          <p:nvPr userDrawn="1"/>
        </p:nvPicPr>
        <p:blipFill>
          <a:blip r:embed="rId2"/>
          <a:stretch>
            <a:fillRect/>
          </a:stretch>
        </p:blipFill>
        <p:spPr>
          <a:xfrm>
            <a:off x="2469121" y="7573325"/>
            <a:ext cx="1614394" cy="304800"/>
          </a:xfrm>
          <a:prstGeom prst="rect">
            <a:avLst/>
          </a:prstGeom>
        </p:spPr>
      </p:pic>
      <p:pic>
        <p:nvPicPr>
          <p:cNvPr id="20" name="図 19">
            <a:extLst>
              <a:ext uri="{FF2B5EF4-FFF2-40B4-BE49-F238E27FC236}">
                <a16:creationId xmlns:a16="http://schemas.microsoft.com/office/drawing/2014/main" id="{5D678BC3-36A4-0B60-E94C-AC36D905F57F}"/>
              </a:ext>
            </a:extLst>
          </p:cNvPr>
          <p:cNvPicPr>
            <a:picLocks noChangeAspect="1"/>
          </p:cNvPicPr>
          <p:nvPr userDrawn="1"/>
        </p:nvPicPr>
        <p:blipFill>
          <a:blip r:embed="rId2"/>
          <a:stretch>
            <a:fillRect/>
          </a:stretch>
        </p:blipFill>
        <p:spPr>
          <a:xfrm>
            <a:off x="3692915" y="1102613"/>
            <a:ext cx="2794501" cy="304800"/>
          </a:xfrm>
          <a:prstGeom prst="rect">
            <a:avLst/>
          </a:prstGeom>
        </p:spPr>
      </p:pic>
      <p:sp>
        <p:nvSpPr>
          <p:cNvPr id="99" name="Google Shape;99;p5"/>
          <p:cNvSpPr/>
          <p:nvPr/>
        </p:nvSpPr>
        <p:spPr>
          <a:xfrm>
            <a:off x="7441083" y="2214916"/>
            <a:ext cx="2141071" cy="2672332"/>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5"/>
          <p:cNvSpPr txBox="1"/>
          <p:nvPr/>
        </p:nvSpPr>
        <p:spPr>
          <a:xfrm>
            <a:off x="7669553" y="2252494"/>
            <a:ext cx="169270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元の全身写真</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pic>
        <p:nvPicPr>
          <p:cNvPr id="101" name="Google Shape;101;p5"/>
          <p:cNvPicPr preferRelativeResize="0"/>
          <p:nvPr/>
        </p:nvPicPr>
        <p:blipFill rotWithShape="1">
          <a:blip r:embed="rId3">
            <a:alphaModFix/>
          </a:blip>
          <a:srcRect/>
          <a:stretch/>
        </p:blipFill>
        <p:spPr>
          <a:xfrm>
            <a:off x="7954275" y="2571722"/>
            <a:ext cx="975532" cy="2272416"/>
          </a:xfrm>
          <a:prstGeom prst="rect">
            <a:avLst/>
          </a:prstGeom>
          <a:noFill/>
          <a:ln>
            <a:noFill/>
          </a:ln>
        </p:spPr>
      </p:pic>
      <p:sp>
        <p:nvSpPr>
          <p:cNvPr id="104" name="Google Shape;104;p5"/>
          <p:cNvSpPr/>
          <p:nvPr/>
        </p:nvSpPr>
        <p:spPr>
          <a:xfrm>
            <a:off x="182850" y="989558"/>
            <a:ext cx="6492302" cy="8661522"/>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6" name="Google Shape;106;p5"/>
          <p:cNvSpPr txBox="1"/>
          <p:nvPr/>
        </p:nvSpPr>
        <p:spPr>
          <a:xfrm>
            <a:off x="265705" y="1121785"/>
            <a:ext cx="2679032"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スタイリング提案</a:t>
            </a:r>
            <a:r>
              <a:rPr lang="ja-JP" altLang="en-US"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写真</a:t>
            </a:r>
            <a:endParaRPr lang="en-US" alt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107" name="Google Shape;107;p5"/>
          <p:cNvSpPr/>
          <p:nvPr/>
        </p:nvSpPr>
        <p:spPr>
          <a:xfrm rot="5400000">
            <a:off x="8504607" y="4765169"/>
            <a:ext cx="344213" cy="764088"/>
          </a:xfrm>
          <a:prstGeom prst="chevron">
            <a:avLst>
              <a:gd name="adj" fmla="val 50000"/>
            </a:avLst>
          </a:prstGeom>
          <a:solidFill>
            <a:srgbClr val="AEABA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 name="Google Shape;114;p5">
            <a:extLst>
              <a:ext uri="{FF2B5EF4-FFF2-40B4-BE49-F238E27FC236}">
                <a16:creationId xmlns:a16="http://schemas.microsoft.com/office/drawing/2014/main" id="{39E9B424-4852-6D1B-C48E-B18EB0964768}"/>
              </a:ext>
            </a:extLst>
          </p:cNvPr>
          <p:cNvSpPr txBox="1"/>
          <p:nvPr userDrawn="1"/>
        </p:nvSpPr>
        <p:spPr>
          <a:xfrm>
            <a:off x="2087527" y="7611724"/>
            <a:ext cx="2262158" cy="253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スタイリング</a:t>
            </a:r>
            <a:r>
              <a:rPr lang="ja-JP" altLang="en-US"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説明</a:t>
            </a:r>
            <a:endParaRPr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2" name="Google Shape;39;p2">
            <a:extLst>
              <a:ext uri="{FF2B5EF4-FFF2-40B4-BE49-F238E27FC236}">
                <a16:creationId xmlns:a16="http://schemas.microsoft.com/office/drawing/2014/main" id="{7BA5596A-3C3D-D5E0-6BA9-3BBE4618A161}"/>
              </a:ext>
            </a:extLst>
          </p:cNvPr>
          <p:cNvSpPr txBox="1"/>
          <p:nvPr userDrawn="1"/>
        </p:nvSpPr>
        <p:spPr>
          <a:xfrm>
            <a:off x="3611811" y="380338"/>
            <a:ext cx="1756449"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＜ジュニアレベル＞</a:t>
            </a:r>
            <a:endParaRPr sz="1600" b="0" i="0" u="none" strike="noStrike" cap="none" dirty="0">
              <a:solidFill>
                <a:srgbClr val="353535"/>
              </a:solidFill>
              <a:latin typeface="Arial"/>
              <a:ea typeface="Arial"/>
              <a:cs typeface="Arial"/>
              <a:sym typeface="Arial"/>
            </a:endParaRPr>
          </a:p>
        </p:txBody>
      </p:sp>
      <p:pic>
        <p:nvPicPr>
          <p:cNvPr id="4" name="図 3">
            <a:extLst>
              <a:ext uri="{FF2B5EF4-FFF2-40B4-BE49-F238E27FC236}">
                <a16:creationId xmlns:a16="http://schemas.microsoft.com/office/drawing/2014/main" id="{9A668802-3EE9-F5D3-9673-5F8AE0632A39}"/>
              </a:ext>
            </a:extLst>
          </p:cNvPr>
          <p:cNvPicPr>
            <a:picLocks noChangeAspect="1"/>
          </p:cNvPicPr>
          <p:nvPr userDrawn="1"/>
        </p:nvPicPr>
        <p:blipFill>
          <a:blip r:embed="rId4"/>
          <a:stretch>
            <a:fillRect/>
          </a:stretch>
        </p:blipFill>
        <p:spPr>
          <a:xfrm>
            <a:off x="256074" y="254920"/>
            <a:ext cx="3429000" cy="322849"/>
          </a:xfrm>
          <a:prstGeom prst="rect">
            <a:avLst/>
          </a:prstGeom>
        </p:spPr>
      </p:pic>
      <p:sp>
        <p:nvSpPr>
          <p:cNvPr id="17" name="Google Shape;106;p5">
            <a:extLst>
              <a:ext uri="{FF2B5EF4-FFF2-40B4-BE49-F238E27FC236}">
                <a16:creationId xmlns:a16="http://schemas.microsoft.com/office/drawing/2014/main" id="{8FDFA68D-F823-4BF8-340F-9F4651DF30F0}"/>
              </a:ext>
            </a:extLst>
          </p:cNvPr>
          <p:cNvSpPr txBox="1"/>
          <p:nvPr userDrawn="1"/>
        </p:nvSpPr>
        <p:spPr>
          <a:xfrm>
            <a:off x="223580" y="1374756"/>
            <a:ext cx="2679032" cy="26157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altLang="ja-JP"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a:t>
            </a:r>
            <a:r>
              <a:rPr lang="ja-JP" altLang="en-US"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アイテムのみでも着画でも可</a:t>
            </a:r>
            <a:endParaRPr lang="en-US" altLang="ja-JP"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18" name="Google Shape;114;p5">
            <a:extLst>
              <a:ext uri="{FF2B5EF4-FFF2-40B4-BE49-F238E27FC236}">
                <a16:creationId xmlns:a16="http://schemas.microsoft.com/office/drawing/2014/main" id="{2A5310F0-0C0D-5FE7-A7ED-0514EDF41759}"/>
              </a:ext>
            </a:extLst>
          </p:cNvPr>
          <p:cNvSpPr txBox="1"/>
          <p:nvPr userDrawn="1"/>
        </p:nvSpPr>
        <p:spPr>
          <a:xfrm>
            <a:off x="3959086" y="1141012"/>
            <a:ext cx="2262158"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スタイリング</a:t>
            </a: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テーマ</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cxnSp>
        <p:nvCxnSpPr>
          <p:cNvPr id="37" name="Google Shape;71;p4">
            <a:extLst>
              <a:ext uri="{FF2B5EF4-FFF2-40B4-BE49-F238E27FC236}">
                <a16:creationId xmlns:a16="http://schemas.microsoft.com/office/drawing/2014/main" id="{5CC8BF04-1655-7E4E-9061-42427E8014C1}"/>
              </a:ext>
            </a:extLst>
          </p:cNvPr>
          <p:cNvCxnSpPr>
            <a:cxnSpLocks/>
          </p:cNvCxnSpPr>
          <p:nvPr userDrawn="1"/>
        </p:nvCxnSpPr>
        <p:spPr>
          <a:xfrm>
            <a:off x="561382" y="8734490"/>
            <a:ext cx="5712536" cy="0"/>
          </a:xfrm>
          <a:prstGeom prst="straightConnector1">
            <a:avLst/>
          </a:prstGeom>
          <a:noFill/>
          <a:ln w="9525" cap="flat" cmpd="sng">
            <a:solidFill>
              <a:srgbClr val="7F7F7F"/>
            </a:solidFill>
            <a:prstDash val="solid"/>
            <a:miter lim="800000"/>
            <a:headEnd type="none" w="sm" len="sm"/>
            <a:tailEnd type="none" w="sm" len="sm"/>
          </a:ln>
        </p:spPr>
      </p:cxnSp>
      <p:pic>
        <p:nvPicPr>
          <p:cNvPr id="38" name="図 37">
            <a:extLst>
              <a:ext uri="{FF2B5EF4-FFF2-40B4-BE49-F238E27FC236}">
                <a16:creationId xmlns:a16="http://schemas.microsoft.com/office/drawing/2014/main" id="{FB2D0D12-D574-068B-DCB1-F4AF5F6298D4}"/>
              </a:ext>
            </a:extLst>
          </p:cNvPr>
          <p:cNvPicPr>
            <a:picLocks noChangeAspect="1"/>
          </p:cNvPicPr>
          <p:nvPr userDrawn="1"/>
        </p:nvPicPr>
        <p:blipFill>
          <a:blip r:embed="rId2"/>
          <a:stretch>
            <a:fillRect/>
          </a:stretch>
        </p:blipFill>
        <p:spPr>
          <a:xfrm>
            <a:off x="2456392" y="8596078"/>
            <a:ext cx="1614394" cy="304800"/>
          </a:xfrm>
          <a:prstGeom prst="rect">
            <a:avLst/>
          </a:prstGeom>
        </p:spPr>
      </p:pic>
      <p:sp>
        <p:nvSpPr>
          <p:cNvPr id="39" name="Google Shape;114;p5">
            <a:extLst>
              <a:ext uri="{FF2B5EF4-FFF2-40B4-BE49-F238E27FC236}">
                <a16:creationId xmlns:a16="http://schemas.microsoft.com/office/drawing/2014/main" id="{DC9CF155-A474-2C7D-7F4E-69A76648136D}"/>
              </a:ext>
            </a:extLst>
          </p:cNvPr>
          <p:cNvSpPr txBox="1"/>
          <p:nvPr userDrawn="1"/>
        </p:nvSpPr>
        <p:spPr>
          <a:xfrm>
            <a:off x="2137428" y="8634477"/>
            <a:ext cx="2262158" cy="253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アイテム紹介</a:t>
            </a:r>
            <a:endParaRPr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42" name="Google Shape;39;p2">
            <a:extLst>
              <a:ext uri="{FF2B5EF4-FFF2-40B4-BE49-F238E27FC236}">
                <a16:creationId xmlns:a16="http://schemas.microsoft.com/office/drawing/2014/main" id="{2A0EFE19-32C1-745C-71EE-FD1E4BB7FC3C}"/>
              </a:ext>
            </a:extLst>
          </p:cNvPr>
          <p:cNvSpPr txBox="1"/>
          <p:nvPr userDrawn="1"/>
        </p:nvSpPr>
        <p:spPr>
          <a:xfrm>
            <a:off x="127918" y="583447"/>
            <a:ext cx="2355750"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②スタイリング提案</a:t>
            </a:r>
            <a:endParaRPr sz="1600" b="0" i="0" u="none" strike="noStrike" cap="none" dirty="0">
              <a:solidFill>
                <a:srgbClr val="353535"/>
              </a:solidFill>
              <a:latin typeface="Arial"/>
              <a:ea typeface="Arial"/>
              <a:cs typeface="Arial"/>
              <a:sym typeface="Arial"/>
            </a:endParaRPr>
          </a:p>
        </p:txBody>
      </p:sp>
      <p:cxnSp>
        <p:nvCxnSpPr>
          <p:cNvPr id="46" name="Google Shape;71;p4">
            <a:extLst>
              <a:ext uri="{FF2B5EF4-FFF2-40B4-BE49-F238E27FC236}">
                <a16:creationId xmlns:a16="http://schemas.microsoft.com/office/drawing/2014/main" id="{16763B5F-2BD9-BAA1-9FC0-182C051EAB2B}"/>
              </a:ext>
            </a:extLst>
          </p:cNvPr>
          <p:cNvCxnSpPr>
            <a:cxnSpLocks/>
          </p:cNvCxnSpPr>
          <p:nvPr userDrawn="1"/>
        </p:nvCxnSpPr>
        <p:spPr>
          <a:xfrm>
            <a:off x="3708050" y="1824299"/>
            <a:ext cx="2745610" cy="0"/>
          </a:xfrm>
          <a:prstGeom prst="straightConnector1">
            <a:avLst/>
          </a:prstGeom>
          <a:noFill/>
          <a:ln w="9525" cap="flat" cmpd="sng">
            <a:solidFill>
              <a:srgbClr val="7F7F7F"/>
            </a:solidFill>
            <a:prstDash val="solid"/>
            <a:miter lim="800000"/>
            <a:headEnd type="none" w="sm" len="sm"/>
            <a:tailEnd type="none" w="sm" len="sm"/>
          </a:ln>
        </p:spPr>
      </p:cxnSp>
      <p:pic>
        <p:nvPicPr>
          <p:cNvPr id="49" name="図 48">
            <a:extLst>
              <a:ext uri="{FF2B5EF4-FFF2-40B4-BE49-F238E27FC236}">
                <a16:creationId xmlns:a16="http://schemas.microsoft.com/office/drawing/2014/main" id="{421CE50C-983C-073F-3F68-81B82497FB5A}"/>
              </a:ext>
            </a:extLst>
          </p:cNvPr>
          <p:cNvPicPr>
            <a:picLocks noChangeAspect="1"/>
          </p:cNvPicPr>
          <p:nvPr userDrawn="1"/>
        </p:nvPicPr>
        <p:blipFill>
          <a:blip r:embed="rId5"/>
          <a:stretch>
            <a:fillRect/>
          </a:stretch>
        </p:blipFill>
        <p:spPr>
          <a:xfrm rot="20911821">
            <a:off x="2917939" y="2528690"/>
            <a:ext cx="2863490" cy="2255100"/>
          </a:xfrm>
          <a:prstGeom prst="rect">
            <a:avLst/>
          </a:prstGeom>
        </p:spPr>
      </p:pic>
      <p:pic>
        <p:nvPicPr>
          <p:cNvPr id="51" name="図 50">
            <a:extLst>
              <a:ext uri="{FF2B5EF4-FFF2-40B4-BE49-F238E27FC236}">
                <a16:creationId xmlns:a16="http://schemas.microsoft.com/office/drawing/2014/main" id="{DE6619AB-83F8-AE7B-4E3C-3E13EC2FE564}"/>
              </a:ext>
            </a:extLst>
          </p:cNvPr>
          <p:cNvPicPr>
            <a:picLocks noChangeAspect="1"/>
          </p:cNvPicPr>
          <p:nvPr userDrawn="1"/>
        </p:nvPicPr>
        <p:blipFill>
          <a:blip r:embed="rId6"/>
          <a:stretch>
            <a:fillRect/>
          </a:stretch>
        </p:blipFill>
        <p:spPr>
          <a:xfrm rot="1131266">
            <a:off x="4176160" y="4923873"/>
            <a:ext cx="1346570" cy="2595797"/>
          </a:xfrm>
          <a:prstGeom prst="rect">
            <a:avLst/>
          </a:prstGeom>
        </p:spPr>
      </p:pic>
      <p:pic>
        <p:nvPicPr>
          <p:cNvPr id="53" name="図 52">
            <a:extLst>
              <a:ext uri="{FF2B5EF4-FFF2-40B4-BE49-F238E27FC236}">
                <a16:creationId xmlns:a16="http://schemas.microsoft.com/office/drawing/2014/main" id="{E530DEE9-176E-2A40-2759-6D84AF3C84B0}"/>
              </a:ext>
            </a:extLst>
          </p:cNvPr>
          <p:cNvPicPr>
            <a:picLocks noChangeAspect="1"/>
          </p:cNvPicPr>
          <p:nvPr userDrawn="1"/>
        </p:nvPicPr>
        <p:blipFill>
          <a:blip r:embed="rId7"/>
          <a:stretch>
            <a:fillRect/>
          </a:stretch>
        </p:blipFill>
        <p:spPr>
          <a:xfrm rot="493995">
            <a:off x="471426" y="2337023"/>
            <a:ext cx="2822930" cy="2741811"/>
          </a:xfrm>
          <a:prstGeom prst="rect">
            <a:avLst/>
          </a:prstGeom>
        </p:spPr>
      </p:pic>
      <p:pic>
        <p:nvPicPr>
          <p:cNvPr id="55" name="図 54">
            <a:extLst>
              <a:ext uri="{FF2B5EF4-FFF2-40B4-BE49-F238E27FC236}">
                <a16:creationId xmlns:a16="http://schemas.microsoft.com/office/drawing/2014/main" id="{16CD7C14-2BA8-3256-580E-37198F111537}"/>
              </a:ext>
            </a:extLst>
          </p:cNvPr>
          <p:cNvPicPr>
            <a:picLocks noChangeAspect="1"/>
          </p:cNvPicPr>
          <p:nvPr userDrawn="1"/>
        </p:nvPicPr>
        <p:blipFill>
          <a:blip r:embed="rId8"/>
          <a:stretch>
            <a:fillRect/>
          </a:stretch>
        </p:blipFill>
        <p:spPr>
          <a:xfrm>
            <a:off x="2346128" y="6340197"/>
            <a:ext cx="1112967" cy="860810"/>
          </a:xfrm>
          <a:prstGeom prst="rect">
            <a:avLst/>
          </a:prstGeom>
        </p:spPr>
      </p:pic>
      <p:pic>
        <p:nvPicPr>
          <p:cNvPr id="57" name="図 56">
            <a:extLst>
              <a:ext uri="{FF2B5EF4-FFF2-40B4-BE49-F238E27FC236}">
                <a16:creationId xmlns:a16="http://schemas.microsoft.com/office/drawing/2014/main" id="{E8994EA4-9EC6-031A-7BFB-C4E44566B642}"/>
              </a:ext>
            </a:extLst>
          </p:cNvPr>
          <p:cNvPicPr>
            <a:picLocks noChangeAspect="1"/>
          </p:cNvPicPr>
          <p:nvPr userDrawn="1"/>
        </p:nvPicPr>
        <p:blipFill>
          <a:blip r:embed="rId9"/>
          <a:stretch>
            <a:fillRect/>
          </a:stretch>
        </p:blipFill>
        <p:spPr>
          <a:xfrm rot="849944">
            <a:off x="4832934" y="2324874"/>
            <a:ext cx="1251403" cy="490935"/>
          </a:xfrm>
          <a:prstGeom prst="rect">
            <a:avLst/>
          </a:prstGeom>
        </p:spPr>
      </p:pic>
    </p:spTree>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p:cSld name="2 つのコンテンツ">
    <p:spTree>
      <p:nvGrpSpPr>
        <p:cNvPr id="1" name="Shape 121"/>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5E9EAA3-80E3-0576-8243-45035928212A}"/>
              </a:ext>
            </a:extLst>
          </p:cNvPr>
          <p:cNvSpPr/>
          <p:nvPr userDrawn="1"/>
        </p:nvSpPr>
        <p:spPr>
          <a:xfrm>
            <a:off x="554278" y="2395712"/>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7649D1D0-AD87-14F9-FD14-CF5B946F05B3}"/>
              </a:ext>
            </a:extLst>
          </p:cNvPr>
          <p:cNvSpPr/>
          <p:nvPr userDrawn="1"/>
        </p:nvSpPr>
        <p:spPr>
          <a:xfrm>
            <a:off x="554278" y="3454793"/>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E06EF604-2FC4-69C8-FD24-173979E512A1}"/>
              </a:ext>
            </a:extLst>
          </p:cNvPr>
          <p:cNvSpPr/>
          <p:nvPr userDrawn="1"/>
        </p:nvSpPr>
        <p:spPr>
          <a:xfrm>
            <a:off x="554278" y="1390434"/>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Google Shape;104;p5">
            <a:extLst>
              <a:ext uri="{FF2B5EF4-FFF2-40B4-BE49-F238E27FC236}">
                <a16:creationId xmlns:a16="http://schemas.microsoft.com/office/drawing/2014/main" id="{D7AFC4A1-2F35-74A6-5DB4-347D5D423FB5}"/>
              </a:ext>
            </a:extLst>
          </p:cNvPr>
          <p:cNvSpPr/>
          <p:nvPr userDrawn="1"/>
        </p:nvSpPr>
        <p:spPr>
          <a:xfrm>
            <a:off x="182850" y="1037585"/>
            <a:ext cx="6492302" cy="3374084"/>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1" name="Google Shape;131;p6"/>
          <p:cNvSpPr txBox="1"/>
          <p:nvPr/>
        </p:nvSpPr>
        <p:spPr>
          <a:xfrm>
            <a:off x="566804" y="4583075"/>
            <a:ext cx="5817342"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ja-JP" altLang="en-US" sz="1600" b="1" i="0" u="none" strike="noStrike" cap="none" dirty="0">
                <a:solidFill>
                  <a:srgbClr val="7F7F7F"/>
                </a:solidFill>
                <a:latin typeface="Meiryo"/>
                <a:ea typeface="Meiryo"/>
                <a:cs typeface="Meiryo"/>
                <a:sym typeface="Meiryo"/>
              </a:rPr>
              <a:t>スタイリングを提案してみた感想</a:t>
            </a:r>
            <a:endParaRPr sz="1400" b="0" i="0" u="none" strike="noStrike" cap="none" dirty="0">
              <a:solidFill>
                <a:srgbClr val="000000"/>
              </a:solidFill>
              <a:latin typeface="Arial"/>
              <a:ea typeface="Arial"/>
              <a:cs typeface="Arial"/>
              <a:sym typeface="Arial"/>
            </a:endParaRPr>
          </a:p>
        </p:txBody>
      </p:sp>
      <p:cxnSp>
        <p:nvCxnSpPr>
          <p:cNvPr id="133" name="Google Shape;133;p6"/>
          <p:cNvCxnSpPr>
            <a:cxnSpLocks/>
          </p:cNvCxnSpPr>
          <p:nvPr/>
        </p:nvCxnSpPr>
        <p:spPr>
          <a:xfrm>
            <a:off x="239950" y="4913671"/>
            <a:ext cx="6435202" cy="0"/>
          </a:xfrm>
          <a:prstGeom prst="straightConnector1">
            <a:avLst/>
          </a:prstGeom>
          <a:noFill/>
          <a:ln w="9525" cap="flat" cmpd="sng">
            <a:solidFill>
              <a:srgbClr val="7F7F7F"/>
            </a:solidFill>
            <a:prstDash val="solid"/>
            <a:miter lim="800000"/>
            <a:headEnd type="none" w="sm" len="sm"/>
            <a:tailEnd type="none" w="sm" len="sm"/>
          </a:ln>
        </p:spPr>
      </p:cxnSp>
      <p:sp>
        <p:nvSpPr>
          <p:cNvPr id="2" name="Google Shape;39;p2">
            <a:extLst>
              <a:ext uri="{FF2B5EF4-FFF2-40B4-BE49-F238E27FC236}">
                <a16:creationId xmlns:a16="http://schemas.microsoft.com/office/drawing/2014/main" id="{EDCC0A33-11B6-4718-D587-7B8AF152361E}"/>
              </a:ext>
            </a:extLst>
          </p:cNvPr>
          <p:cNvSpPr txBox="1"/>
          <p:nvPr userDrawn="1"/>
        </p:nvSpPr>
        <p:spPr>
          <a:xfrm>
            <a:off x="3611811" y="380338"/>
            <a:ext cx="1756449"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＜ジュニアレベル＞</a:t>
            </a:r>
            <a:endParaRPr sz="1600" b="0" i="0" u="none" strike="noStrike" cap="none" dirty="0">
              <a:solidFill>
                <a:srgbClr val="353535"/>
              </a:solidFill>
              <a:latin typeface="Arial"/>
              <a:ea typeface="Arial"/>
              <a:cs typeface="Arial"/>
              <a:sym typeface="Arial"/>
            </a:endParaRPr>
          </a:p>
        </p:txBody>
      </p:sp>
      <p:pic>
        <p:nvPicPr>
          <p:cNvPr id="4" name="図 3">
            <a:extLst>
              <a:ext uri="{FF2B5EF4-FFF2-40B4-BE49-F238E27FC236}">
                <a16:creationId xmlns:a16="http://schemas.microsoft.com/office/drawing/2014/main" id="{A4616DF8-4FCF-3957-5420-0C524D5D99B3}"/>
              </a:ext>
            </a:extLst>
          </p:cNvPr>
          <p:cNvPicPr>
            <a:picLocks noChangeAspect="1"/>
          </p:cNvPicPr>
          <p:nvPr userDrawn="1"/>
        </p:nvPicPr>
        <p:blipFill>
          <a:blip r:embed="rId2"/>
          <a:stretch>
            <a:fillRect/>
          </a:stretch>
        </p:blipFill>
        <p:spPr>
          <a:xfrm>
            <a:off x="256074" y="254920"/>
            <a:ext cx="3429000" cy="322849"/>
          </a:xfrm>
          <a:prstGeom prst="rect">
            <a:avLst/>
          </a:prstGeom>
        </p:spPr>
      </p:pic>
      <p:pic>
        <p:nvPicPr>
          <p:cNvPr id="6" name="図 5">
            <a:extLst>
              <a:ext uri="{FF2B5EF4-FFF2-40B4-BE49-F238E27FC236}">
                <a16:creationId xmlns:a16="http://schemas.microsoft.com/office/drawing/2014/main" id="{B4967F60-526A-3A99-0234-35518321D628}"/>
              </a:ext>
            </a:extLst>
          </p:cNvPr>
          <p:cNvPicPr>
            <a:picLocks noChangeAspect="1"/>
          </p:cNvPicPr>
          <p:nvPr userDrawn="1"/>
        </p:nvPicPr>
        <p:blipFill>
          <a:blip r:embed="rId3"/>
          <a:stretch>
            <a:fillRect/>
          </a:stretch>
        </p:blipFill>
        <p:spPr>
          <a:xfrm>
            <a:off x="1624409" y="889934"/>
            <a:ext cx="3543644" cy="304800"/>
          </a:xfrm>
          <a:prstGeom prst="rect">
            <a:avLst/>
          </a:prstGeom>
        </p:spPr>
      </p:pic>
      <p:sp>
        <p:nvSpPr>
          <p:cNvPr id="9" name="Google Shape;114;p5">
            <a:extLst>
              <a:ext uri="{FF2B5EF4-FFF2-40B4-BE49-F238E27FC236}">
                <a16:creationId xmlns:a16="http://schemas.microsoft.com/office/drawing/2014/main" id="{526E314A-98CD-04C4-C2A3-BF51E7CF74C0}"/>
              </a:ext>
            </a:extLst>
          </p:cNvPr>
          <p:cNvSpPr txBox="1"/>
          <p:nvPr userDrawn="1"/>
        </p:nvSpPr>
        <p:spPr>
          <a:xfrm>
            <a:off x="1849563" y="917265"/>
            <a:ext cx="2810120"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モデルからいただいたコメント</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12" name="Google Shape;114;p5">
            <a:extLst>
              <a:ext uri="{FF2B5EF4-FFF2-40B4-BE49-F238E27FC236}">
                <a16:creationId xmlns:a16="http://schemas.microsoft.com/office/drawing/2014/main" id="{5F4EC323-5670-0E88-DB3D-9117E0C0517E}"/>
              </a:ext>
            </a:extLst>
          </p:cNvPr>
          <p:cNvSpPr txBox="1"/>
          <p:nvPr userDrawn="1"/>
        </p:nvSpPr>
        <p:spPr>
          <a:xfrm>
            <a:off x="239950" y="1258062"/>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提案されたスタリングについて</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14" name="Google Shape;114;p5">
            <a:extLst>
              <a:ext uri="{FF2B5EF4-FFF2-40B4-BE49-F238E27FC236}">
                <a16:creationId xmlns:a16="http://schemas.microsoft.com/office/drawing/2014/main" id="{93F1843F-4D6A-DE53-1CE1-28F98433798A}"/>
              </a:ext>
            </a:extLst>
          </p:cNvPr>
          <p:cNvSpPr txBox="1"/>
          <p:nvPr userDrawn="1"/>
        </p:nvSpPr>
        <p:spPr>
          <a:xfrm>
            <a:off x="239950" y="2215681"/>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スタリングの説明について</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16" name="Google Shape;114;p5">
            <a:extLst>
              <a:ext uri="{FF2B5EF4-FFF2-40B4-BE49-F238E27FC236}">
                <a16:creationId xmlns:a16="http://schemas.microsoft.com/office/drawing/2014/main" id="{E674E96E-18F9-720B-E147-33DD0D642680}"/>
              </a:ext>
            </a:extLst>
          </p:cNvPr>
          <p:cNvSpPr txBox="1"/>
          <p:nvPr userDrawn="1"/>
        </p:nvSpPr>
        <p:spPr>
          <a:xfrm>
            <a:off x="239950" y="3289120"/>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その他</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21" name="Google Shape;39;p2">
            <a:extLst>
              <a:ext uri="{FF2B5EF4-FFF2-40B4-BE49-F238E27FC236}">
                <a16:creationId xmlns:a16="http://schemas.microsoft.com/office/drawing/2014/main" id="{D2B1A208-FFE5-4ABE-9E76-DCDDA1FA0273}"/>
              </a:ext>
            </a:extLst>
          </p:cNvPr>
          <p:cNvSpPr txBox="1"/>
          <p:nvPr userDrawn="1"/>
        </p:nvSpPr>
        <p:spPr>
          <a:xfrm>
            <a:off x="127918" y="583447"/>
            <a:ext cx="2355750"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③まとめ</a:t>
            </a:r>
            <a:endParaRPr sz="1600" b="0" i="0" u="none" strike="noStrike" cap="none" dirty="0">
              <a:solidFill>
                <a:srgbClr val="353535"/>
              </a:solidFill>
              <a:latin typeface="Arial"/>
              <a:ea typeface="Arial"/>
              <a:cs typeface="Arial"/>
              <a:sym typeface="Arial"/>
            </a:endParaRPr>
          </a:p>
        </p:txBody>
      </p:sp>
      <p:cxnSp>
        <p:nvCxnSpPr>
          <p:cNvPr id="13" name="Google Shape;133;p6">
            <a:extLst>
              <a:ext uri="{FF2B5EF4-FFF2-40B4-BE49-F238E27FC236}">
                <a16:creationId xmlns:a16="http://schemas.microsoft.com/office/drawing/2014/main" id="{CFBCBD9B-5FA1-0B6E-C1A2-6FB2852FC5AC}"/>
              </a:ext>
            </a:extLst>
          </p:cNvPr>
          <p:cNvCxnSpPr>
            <a:cxnSpLocks/>
          </p:cNvCxnSpPr>
          <p:nvPr userDrawn="1"/>
        </p:nvCxnSpPr>
        <p:spPr>
          <a:xfrm>
            <a:off x="239950" y="9678081"/>
            <a:ext cx="6435202" cy="0"/>
          </a:xfrm>
          <a:prstGeom prst="straightConnector1">
            <a:avLst/>
          </a:prstGeom>
          <a:noFill/>
          <a:ln w="9525" cap="flat" cmpd="sng">
            <a:solidFill>
              <a:srgbClr val="7F7F7F"/>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pic>
        <p:nvPicPr>
          <p:cNvPr id="170" name="Google Shape;170;p8"/>
          <p:cNvPicPr preferRelativeResize="0"/>
          <p:nvPr/>
        </p:nvPicPr>
        <p:blipFill rotWithShape="1">
          <a:blip r:embed="rId3">
            <a:alphaModFix/>
          </a:blip>
          <a:srcRect/>
          <a:stretch/>
        </p:blipFill>
        <p:spPr>
          <a:xfrm>
            <a:off x="-2345924" y="4629314"/>
            <a:ext cx="874082" cy="874082"/>
          </a:xfrm>
          <a:prstGeom prst="rect">
            <a:avLst/>
          </a:prstGeom>
          <a:noFill/>
          <a:ln>
            <a:noFill/>
          </a:ln>
        </p:spPr>
      </p:pic>
      <p:pic>
        <p:nvPicPr>
          <p:cNvPr id="171" name="Google Shape;171;p8"/>
          <p:cNvPicPr preferRelativeResize="0"/>
          <p:nvPr/>
        </p:nvPicPr>
        <p:blipFill rotWithShape="1">
          <a:blip r:embed="rId4">
            <a:alphaModFix/>
          </a:blip>
          <a:srcRect/>
          <a:stretch/>
        </p:blipFill>
        <p:spPr>
          <a:xfrm>
            <a:off x="-3530389" y="4629314"/>
            <a:ext cx="874082" cy="874082"/>
          </a:xfrm>
          <a:prstGeom prst="rect">
            <a:avLst/>
          </a:prstGeom>
          <a:noFill/>
          <a:ln>
            <a:noFill/>
          </a:ln>
        </p:spPr>
      </p:pic>
      <p:pic>
        <p:nvPicPr>
          <p:cNvPr id="174" name="Google Shape;174;p8"/>
          <p:cNvPicPr preferRelativeResize="0"/>
          <p:nvPr/>
        </p:nvPicPr>
        <p:blipFill rotWithShape="1">
          <a:blip r:embed="rId5">
            <a:alphaModFix/>
          </a:blip>
          <a:srcRect/>
          <a:stretch/>
        </p:blipFill>
        <p:spPr>
          <a:xfrm>
            <a:off x="-5702265" y="7554972"/>
            <a:ext cx="1638904" cy="1638904"/>
          </a:xfrm>
          <a:prstGeom prst="rect">
            <a:avLst/>
          </a:prstGeom>
          <a:noFill/>
          <a:ln>
            <a:noFill/>
          </a:ln>
        </p:spPr>
      </p:pic>
      <p:pic>
        <p:nvPicPr>
          <p:cNvPr id="175" name="Google Shape;175;p8"/>
          <p:cNvPicPr preferRelativeResize="0"/>
          <p:nvPr/>
        </p:nvPicPr>
        <p:blipFill rotWithShape="1">
          <a:blip r:embed="rId5">
            <a:alphaModFix/>
          </a:blip>
          <a:srcRect/>
          <a:stretch/>
        </p:blipFill>
        <p:spPr>
          <a:xfrm rot="5400000">
            <a:off x="-1384230" y="7554972"/>
            <a:ext cx="1638904" cy="1638904"/>
          </a:xfrm>
          <a:prstGeom prst="rect">
            <a:avLst/>
          </a:prstGeom>
          <a:noFill/>
          <a:ln>
            <a:noFill/>
          </a:ln>
        </p:spPr>
      </p:pic>
      <p:pic>
        <p:nvPicPr>
          <p:cNvPr id="176" name="Google Shape;176;p8"/>
          <p:cNvPicPr preferRelativeResize="0"/>
          <p:nvPr/>
        </p:nvPicPr>
        <p:blipFill rotWithShape="1">
          <a:blip r:embed="rId5">
            <a:alphaModFix/>
          </a:blip>
          <a:srcRect/>
          <a:stretch/>
        </p:blipFill>
        <p:spPr>
          <a:xfrm rot="8100000">
            <a:off x="-4170156" y="7554972"/>
            <a:ext cx="1638904" cy="1638904"/>
          </a:xfrm>
          <a:prstGeom prst="rect">
            <a:avLst/>
          </a:prstGeom>
          <a:noFill/>
          <a:ln>
            <a:noFill/>
          </a:ln>
        </p:spPr>
      </p:pic>
      <p:pic>
        <p:nvPicPr>
          <p:cNvPr id="177" name="Google Shape;177;p8"/>
          <p:cNvPicPr preferRelativeResize="0"/>
          <p:nvPr/>
        </p:nvPicPr>
        <p:blipFill rotWithShape="1">
          <a:blip r:embed="rId5">
            <a:alphaModFix/>
          </a:blip>
          <a:srcRect/>
          <a:stretch/>
        </p:blipFill>
        <p:spPr>
          <a:xfrm rot="2700000">
            <a:off x="-2730811" y="7554972"/>
            <a:ext cx="1638904" cy="1638904"/>
          </a:xfrm>
          <a:prstGeom prst="rect">
            <a:avLst/>
          </a:prstGeom>
          <a:noFill/>
          <a:ln>
            <a:noFill/>
          </a:ln>
        </p:spPr>
      </p:pic>
      <p:pic>
        <p:nvPicPr>
          <p:cNvPr id="183" name="Google Shape;183;p8"/>
          <p:cNvPicPr preferRelativeResize="0"/>
          <p:nvPr/>
        </p:nvPicPr>
        <p:blipFill rotWithShape="1">
          <a:blip r:embed="rId6">
            <a:alphaModFix/>
          </a:blip>
          <a:srcRect/>
          <a:stretch/>
        </p:blipFill>
        <p:spPr>
          <a:xfrm rot="2700000">
            <a:off x="-2730811" y="5684308"/>
            <a:ext cx="1638904" cy="1638904"/>
          </a:xfrm>
          <a:prstGeom prst="rect">
            <a:avLst/>
          </a:prstGeom>
          <a:noFill/>
          <a:ln>
            <a:noFill/>
          </a:ln>
        </p:spPr>
      </p:pic>
      <p:pic>
        <p:nvPicPr>
          <p:cNvPr id="184" name="Google Shape;184;p8"/>
          <p:cNvPicPr preferRelativeResize="0"/>
          <p:nvPr/>
        </p:nvPicPr>
        <p:blipFill rotWithShape="1">
          <a:blip r:embed="rId6">
            <a:alphaModFix/>
          </a:blip>
          <a:srcRect/>
          <a:stretch/>
        </p:blipFill>
        <p:spPr>
          <a:xfrm rot="-2700000">
            <a:off x="-4170156" y="5684308"/>
            <a:ext cx="1638904" cy="1638904"/>
          </a:xfrm>
          <a:prstGeom prst="rect">
            <a:avLst/>
          </a:prstGeom>
          <a:noFill/>
          <a:ln>
            <a:noFill/>
          </a:ln>
        </p:spPr>
      </p:pic>
      <p:pic>
        <p:nvPicPr>
          <p:cNvPr id="185" name="Google Shape;185;p8"/>
          <p:cNvPicPr preferRelativeResize="0"/>
          <p:nvPr/>
        </p:nvPicPr>
        <p:blipFill rotWithShape="1">
          <a:blip r:embed="rId6">
            <a:alphaModFix/>
          </a:blip>
          <a:srcRect/>
          <a:stretch/>
        </p:blipFill>
        <p:spPr>
          <a:xfrm>
            <a:off x="-5702265" y="5684308"/>
            <a:ext cx="1638904" cy="1638904"/>
          </a:xfrm>
          <a:prstGeom prst="rect">
            <a:avLst/>
          </a:prstGeom>
          <a:noFill/>
          <a:ln>
            <a:noFill/>
          </a:ln>
        </p:spPr>
      </p:pic>
      <p:pic>
        <p:nvPicPr>
          <p:cNvPr id="186" name="Google Shape;186;p8"/>
          <p:cNvPicPr preferRelativeResize="0"/>
          <p:nvPr/>
        </p:nvPicPr>
        <p:blipFill rotWithShape="1">
          <a:blip r:embed="rId6">
            <a:alphaModFix/>
          </a:blip>
          <a:srcRect/>
          <a:stretch/>
        </p:blipFill>
        <p:spPr>
          <a:xfrm rot="5400000">
            <a:off x="-1384230" y="5684308"/>
            <a:ext cx="1638904" cy="1638904"/>
          </a:xfrm>
          <a:prstGeom prst="rect">
            <a:avLst/>
          </a:prstGeom>
          <a:noFill/>
          <a:ln>
            <a:noFill/>
          </a:ln>
        </p:spPr>
      </p:pic>
      <p:sp>
        <p:nvSpPr>
          <p:cNvPr id="3" name="Google Shape;165;p8">
            <a:extLst>
              <a:ext uri="{FF2B5EF4-FFF2-40B4-BE49-F238E27FC236}">
                <a16:creationId xmlns:a16="http://schemas.microsoft.com/office/drawing/2014/main" id="{549CB8AD-2A84-5484-394C-D30B9AF7003B}"/>
              </a:ext>
            </a:extLst>
          </p:cNvPr>
          <p:cNvSpPr txBox="1"/>
          <p:nvPr/>
        </p:nvSpPr>
        <p:spPr>
          <a:xfrm>
            <a:off x="254674" y="8213056"/>
            <a:ext cx="3075763" cy="1107955"/>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210D0D"/>
                </a:solidFill>
                <a:latin typeface="メイリオ" panose="020B0604030504040204" pitchFamily="50" charset="-128"/>
                <a:ea typeface="メイリオ" panose="020B0604030504040204" pitchFamily="50" charset="-128"/>
                <a:cs typeface="Calibri"/>
                <a:sym typeface="Calibri"/>
              </a:rPr>
              <a:t>モデルの方とおはなしをして</a:t>
            </a:r>
            <a:r>
              <a:rPr lang="ja-JP" altLang="en-US" sz="1100" dirty="0">
                <a:solidFill>
                  <a:srgbClr val="210D0D"/>
                </a:solidFill>
                <a:latin typeface="メイリオ" panose="020B0604030504040204" pitchFamily="50" charset="-128"/>
                <a:ea typeface="メイリオ" panose="020B0604030504040204" pitchFamily="50" charset="-128"/>
                <a:cs typeface="Calibri"/>
                <a:sym typeface="Calibri"/>
              </a:rPr>
              <a:t>、普段着ている服などから、どんなスタイリングが好きなのか？どんな風になりたいのか？など、ここに書き込みましょう。</a:t>
            </a:r>
            <a:endParaRPr lang="en-US" altLang="ja-JP" sz="1100" dirty="0">
              <a:solidFill>
                <a:srgbClr val="210D0D"/>
              </a:solidFill>
              <a:latin typeface="メイリオ" panose="020B0604030504040204" pitchFamily="50" charset="-128"/>
              <a:ea typeface="メイリオ" panose="020B0604030504040204" pitchFamily="50" charset="-128"/>
              <a:cs typeface="Calibri"/>
              <a:sym typeface="Calibri"/>
            </a:endParaRPr>
          </a:p>
        </p:txBody>
      </p:sp>
      <p:sp>
        <p:nvSpPr>
          <p:cNvPr id="4" name="Google Shape;272;p11">
            <a:extLst>
              <a:ext uri="{FF2B5EF4-FFF2-40B4-BE49-F238E27FC236}">
                <a16:creationId xmlns:a16="http://schemas.microsoft.com/office/drawing/2014/main" id="{AD6AF105-733B-4CE6-3FDB-E76796AC1FD4}"/>
              </a:ext>
            </a:extLst>
          </p:cNvPr>
          <p:cNvSpPr txBox="1">
            <a:spLocks/>
          </p:cNvSpPr>
          <p:nvPr/>
        </p:nvSpPr>
        <p:spPr>
          <a:xfrm>
            <a:off x="5201975" y="9500754"/>
            <a:ext cx="1543200" cy="5493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altLang="ja-JP" smtClean="0"/>
              <a:pPr/>
              <a:t>1</a:t>
            </a:fld>
            <a:r>
              <a:rPr lang="ja-JP" altLang="en-US" dirty="0"/>
              <a:t> </a:t>
            </a:r>
            <a:r>
              <a:rPr lang="en-US" altLang="ja-JP" dirty="0"/>
              <a:t>/</a:t>
            </a:r>
            <a:r>
              <a:rPr lang="ja-JP" altLang="en-US" dirty="0"/>
              <a:t> </a:t>
            </a:r>
            <a:r>
              <a:rPr lang="en-US" altLang="ja-JP" dirty="0"/>
              <a:t>3P</a:t>
            </a:r>
            <a:endParaRPr lang="en-US" dirty="0"/>
          </a:p>
        </p:txBody>
      </p:sp>
      <p:sp>
        <p:nvSpPr>
          <p:cNvPr id="267" name="Google Shape;267;p11"/>
          <p:cNvSpPr txBox="1"/>
          <p:nvPr/>
        </p:nvSpPr>
        <p:spPr>
          <a:xfrm>
            <a:off x="3527564" y="8213056"/>
            <a:ext cx="3075761" cy="136187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210D0D"/>
                </a:solidFill>
                <a:latin typeface="メイリオ" panose="020B0604030504040204" pitchFamily="50" charset="-128"/>
                <a:ea typeface="メイリオ" panose="020B0604030504040204" pitchFamily="50" charset="-128"/>
                <a:sym typeface="Arial"/>
              </a:rPr>
              <a:t>話している様子や雰囲気から相手のコミュニケーションタイプを考えてみましょう。そう考えた理由などここに書き込みましょう！</a:t>
            </a:r>
            <a:endParaRPr lang="en-US" altLang="ja-JP" sz="1100" b="0" i="0" u="none" strike="noStrike" cap="none" dirty="0">
              <a:solidFill>
                <a:srgbClr val="210D0D"/>
              </a:solidFill>
              <a:latin typeface="メイリオ" panose="020B0604030504040204" pitchFamily="50" charset="-128"/>
              <a:ea typeface="メイリオ" panose="020B0604030504040204" pitchFamily="50" charset="-128"/>
              <a:sym typeface="Arial"/>
            </a:endParaRPr>
          </a:p>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210D0D"/>
                </a:solidFill>
                <a:latin typeface="メイリオ" panose="020B0604030504040204" pitchFamily="50" charset="-128"/>
                <a:ea typeface="メイリオ" panose="020B0604030504040204" pitchFamily="50" charset="-128"/>
                <a:sym typeface="Arial"/>
              </a:rPr>
              <a:t>コミュニケーションタイプチェックシートを使って分析するのもオススメです。</a:t>
            </a:r>
            <a:endParaRPr sz="1100" b="0" i="0" u="none" strike="noStrike" cap="none" dirty="0">
              <a:solidFill>
                <a:srgbClr val="210D0D"/>
              </a:solidFill>
              <a:latin typeface="メイリオ" panose="020B0604030504040204" pitchFamily="50" charset="-128"/>
              <a:ea typeface="メイリオ" panose="020B0604030504040204" pitchFamily="50" charset="-128"/>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 name="Google Shape;267;p11">
            <a:extLst>
              <a:ext uri="{FF2B5EF4-FFF2-40B4-BE49-F238E27FC236}">
                <a16:creationId xmlns:a16="http://schemas.microsoft.com/office/drawing/2014/main" id="{BAE7C50D-DFB8-33D2-A7A4-4F3950129457}"/>
              </a:ext>
            </a:extLst>
          </p:cNvPr>
          <p:cNvSpPr txBox="1"/>
          <p:nvPr/>
        </p:nvSpPr>
        <p:spPr>
          <a:xfrm>
            <a:off x="460512" y="7785813"/>
            <a:ext cx="5821018" cy="60012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提案したスタイリングについて言葉で説明をしてみましょう。</a:t>
            </a:r>
            <a:endParaRPr lang="en-US" altLang="ja-JP"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スタイリングについての説明をここに書き込みましょう！</a:t>
            </a:r>
            <a:endParaRPr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3" name="Google Shape;267;p11">
            <a:extLst>
              <a:ext uri="{FF2B5EF4-FFF2-40B4-BE49-F238E27FC236}">
                <a16:creationId xmlns:a16="http://schemas.microsoft.com/office/drawing/2014/main" id="{6F71B03F-8689-0952-2053-C5E868364A13}"/>
              </a:ext>
            </a:extLst>
          </p:cNvPr>
          <p:cNvSpPr txBox="1"/>
          <p:nvPr/>
        </p:nvSpPr>
        <p:spPr>
          <a:xfrm>
            <a:off x="3660912" y="1509328"/>
            <a:ext cx="3197088"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b="0" i="0" u="none" strike="noStrike" cap="none" dirty="0">
                <a:solidFill>
                  <a:srgbClr val="000000"/>
                </a:solidFill>
                <a:latin typeface="メイリオ" panose="020B0604030504040204" pitchFamily="50" charset="-128"/>
                <a:ea typeface="メイリオ" panose="020B0604030504040204" pitchFamily="50" charset="-128"/>
                <a:sym typeface="Arial"/>
              </a:rPr>
              <a:t>テーマをここに書き込みましょう！</a:t>
            </a:r>
            <a:endParaRPr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4" name="Google Shape;267;p11">
            <a:extLst>
              <a:ext uri="{FF2B5EF4-FFF2-40B4-BE49-F238E27FC236}">
                <a16:creationId xmlns:a16="http://schemas.microsoft.com/office/drawing/2014/main" id="{79EFF84A-9C95-4D12-5DBA-7C0DE18045D8}"/>
              </a:ext>
            </a:extLst>
          </p:cNvPr>
          <p:cNvSpPr txBox="1"/>
          <p:nvPr/>
        </p:nvSpPr>
        <p:spPr>
          <a:xfrm>
            <a:off x="460511" y="8852115"/>
            <a:ext cx="5821017" cy="60012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使用したアイテムについてブランドや販売しているサイトの</a:t>
            </a:r>
            <a:r>
              <a:rPr lang="en-US" altLang="ja-JP" sz="1100" b="0" i="0" u="none" strike="noStrike" cap="none" dirty="0">
                <a:solidFill>
                  <a:srgbClr val="000000"/>
                </a:solidFill>
                <a:latin typeface="メイリオ" panose="020B0604030504040204" pitchFamily="50" charset="-128"/>
                <a:ea typeface="メイリオ" panose="020B0604030504040204" pitchFamily="50" charset="-128"/>
                <a:sym typeface="Arial"/>
              </a:rPr>
              <a:t>URL</a:t>
            </a: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などを書き込みましょう。（アイテムごとに）</a:t>
            </a:r>
            <a:endParaRPr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5" name="Google Shape;272;p11">
            <a:extLst>
              <a:ext uri="{FF2B5EF4-FFF2-40B4-BE49-F238E27FC236}">
                <a16:creationId xmlns:a16="http://schemas.microsoft.com/office/drawing/2014/main" id="{6944687E-8ECA-A225-FB29-89F09FA8304F}"/>
              </a:ext>
            </a:extLst>
          </p:cNvPr>
          <p:cNvSpPr txBox="1">
            <a:spLocks/>
          </p:cNvSpPr>
          <p:nvPr/>
        </p:nvSpPr>
        <p:spPr>
          <a:xfrm>
            <a:off x="5201975" y="9500754"/>
            <a:ext cx="1543200" cy="5493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altLang="ja-JP" smtClean="0"/>
              <a:pPr/>
              <a:t>2</a:t>
            </a:fld>
            <a:r>
              <a:rPr lang="ja-JP" altLang="en-US" dirty="0"/>
              <a:t> </a:t>
            </a:r>
            <a:r>
              <a:rPr lang="en-US" altLang="ja-JP" dirty="0"/>
              <a:t>/</a:t>
            </a:r>
            <a:r>
              <a:rPr lang="ja-JP" altLang="en-US" dirty="0"/>
              <a:t> </a:t>
            </a:r>
            <a:r>
              <a:rPr lang="en-US" altLang="ja-JP" dirty="0"/>
              <a:t>3P</a:t>
            </a:r>
            <a:endParaRPr lang="en-US" dirty="0"/>
          </a:p>
        </p:txBody>
      </p:sp>
      <p:pic>
        <p:nvPicPr>
          <p:cNvPr id="6" name="Google Shape;170;p8">
            <a:extLst>
              <a:ext uri="{FF2B5EF4-FFF2-40B4-BE49-F238E27FC236}">
                <a16:creationId xmlns:a16="http://schemas.microsoft.com/office/drawing/2014/main" id="{9AA629FA-E584-D1F5-8DE7-DE24AE2114E3}"/>
              </a:ext>
            </a:extLst>
          </p:cNvPr>
          <p:cNvPicPr preferRelativeResize="0"/>
          <p:nvPr/>
        </p:nvPicPr>
        <p:blipFill rotWithShape="1">
          <a:blip r:embed="rId3">
            <a:alphaModFix/>
          </a:blip>
          <a:srcRect/>
          <a:stretch/>
        </p:blipFill>
        <p:spPr>
          <a:xfrm>
            <a:off x="9766564" y="726104"/>
            <a:ext cx="546362" cy="546362"/>
          </a:xfrm>
          <a:prstGeom prst="rect">
            <a:avLst/>
          </a:prstGeom>
          <a:noFill/>
          <a:ln>
            <a:noFill/>
          </a:ln>
        </p:spPr>
      </p:pic>
      <p:pic>
        <p:nvPicPr>
          <p:cNvPr id="7" name="Google Shape;171;p8">
            <a:extLst>
              <a:ext uri="{FF2B5EF4-FFF2-40B4-BE49-F238E27FC236}">
                <a16:creationId xmlns:a16="http://schemas.microsoft.com/office/drawing/2014/main" id="{0E1AC6FF-913A-96ED-C1D9-C4DE9C955ECB}"/>
              </a:ext>
            </a:extLst>
          </p:cNvPr>
          <p:cNvPicPr preferRelativeResize="0"/>
          <p:nvPr/>
        </p:nvPicPr>
        <p:blipFill rotWithShape="1">
          <a:blip r:embed="rId4">
            <a:alphaModFix/>
          </a:blip>
          <a:srcRect/>
          <a:stretch/>
        </p:blipFill>
        <p:spPr>
          <a:xfrm>
            <a:off x="8582099" y="726104"/>
            <a:ext cx="546362" cy="546362"/>
          </a:xfrm>
          <a:prstGeom prst="rect">
            <a:avLst/>
          </a:prstGeom>
          <a:noFill/>
          <a:ln>
            <a:noFill/>
          </a:ln>
        </p:spPr>
      </p:pic>
      <p:pic>
        <p:nvPicPr>
          <p:cNvPr id="8" name="Google Shape;174;p8">
            <a:extLst>
              <a:ext uri="{FF2B5EF4-FFF2-40B4-BE49-F238E27FC236}">
                <a16:creationId xmlns:a16="http://schemas.microsoft.com/office/drawing/2014/main" id="{C7C5F9E8-CA0F-4A82-3FE6-6F215D285A15}"/>
              </a:ext>
            </a:extLst>
          </p:cNvPr>
          <p:cNvPicPr preferRelativeResize="0"/>
          <p:nvPr/>
        </p:nvPicPr>
        <p:blipFill rotWithShape="1">
          <a:blip r:embed="rId5">
            <a:alphaModFix/>
          </a:blip>
          <a:srcRect/>
          <a:stretch/>
        </p:blipFill>
        <p:spPr>
          <a:xfrm>
            <a:off x="7165596" y="2623745"/>
            <a:ext cx="1024429" cy="1024429"/>
          </a:xfrm>
          <a:prstGeom prst="rect">
            <a:avLst/>
          </a:prstGeom>
          <a:noFill/>
          <a:ln>
            <a:noFill/>
          </a:ln>
        </p:spPr>
      </p:pic>
      <p:pic>
        <p:nvPicPr>
          <p:cNvPr id="9" name="Google Shape;175;p8">
            <a:extLst>
              <a:ext uri="{FF2B5EF4-FFF2-40B4-BE49-F238E27FC236}">
                <a16:creationId xmlns:a16="http://schemas.microsoft.com/office/drawing/2014/main" id="{8FABD915-730D-5914-5A68-2F4BDBA7F61A}"/>
              </a:ext>
            </a:extLst>
          </p:cNvPr>
          <p:cNvPicPr preferRelativeResize="0"/>
          <p:nvPr/>
        </p:nvPicPr>
        <p:blipFill rotWithShape="1">
          <a:blip r:embed="rId5">
            <a:alphaModFix/>
          </a:blip>
          <a:srcRect/>
          <a:stretch/>
        </p:blipFill>
        <p:spPr>
          <a:xfrm rot="5400000">
            <a:off x="10248305" y="2623746"/>
            <a:ext cx="1024429" cy="1024429"/>
          </a:xfrm>
          <a:prstGeom prst="rect">
            <a:avLst/>
          </a:prstGeom>
          <a:noFill/>
          <a:ln>
            <a:noFill/>
          </a:ln>
        </p:spPr>
      </p:pic>
      <p:pic>
        <p:nvPicPr>
          <p:cNvPr id="10" name="Google Shape;176;p8">
            <a:extLst>
              <a:ext uri="{FF2B5EF4-FFF2-40B4-BE49-F238E27FC236}">
                <a16:creationId xmlns:a16="http://schemas.microsoft.com/office/drawing/2014/main" id="{468E0F9A-16CF-7FA3-6971-56D19B670C9D}"/>
              </a:ext>
            </a:extLst>
          </p:cNvPr>
          <p:cNvPicPr preferRelativeResize="0"/>
          <p:nvPr/>
        </p:nvPicPr>
        <p:blipFill rotWithShape="1">
          <a:blip r:embed="rId5">
            <a:alphaModFix/>
          </a:blip>
          <a:srcRect/>
          <a:stretch/>
        </p:blipFill>
        <p:spPr>
          <a:xfrm rot="8100000">
            <a:off x="8249569" y="2623746"/>
            <a:ext cx="1024429" cy="1024429"/>
          </a:xfrm>
          <a:prstGeom prst="rect">
            <a:avLst/>
          </a:prstGeom>
          <a:noFill/>
          <a:ln>
            <a:noFill/>
          </a:ln>
        </p:spPr>
      </p:pic>
      <p:pic>
        <p:nvPicPr>
          <p:cNvPr id="11" name="Google Shape;177;p8">
            <a:extLst>
              <a:ext uri="{FF2B5EF4-FFF2-40B4-BE49-F238E27FC236}">
                <a16:creationId xmlns:a16="http://schemas.microsoft.com/office/drawing/2014/main" id="{E00F3CB7-741E-9DFA-6E1C-858AFD612C34}"/>
              </a:ext>
            </a:extLst>
          </p:cNvPr>
          <p:cNvPicPr preferRelativeResize="0"/>
          <p:nvPr/>
        </p:nvPicPr>
        <p:blipFill rotWithShape="1">
          <a:blip r:embed="rId5">
            <a:alphaModFix/>
          </a:blip>
          <a:srcRect/>
          <a:stretch/>
        </p:blipFill>
        <p:spPr>
          <a:xfrm rot="2700000">
            <a:off x="9254415" y="2623746"/>
            <a:ext cx="1024429" cy="1024429"/>
          </a:xfrm>
          <a:prstGeom prst="rect">
            <a:avLst/>
          </a:prstGeom>
          <a:noFill/>
          <a:ln>
            <a:noFill/>
          </a:ln>
        </p:spPr>
      </p:pic>
      <p:pic>
        <p:nvPicPr>
          <p:cNvPr id="12" name="Google Shape;183;p8">
            <a:extLst>
              <a:ext uri="{FF2B5EF4-FFF2-40B4-BE49-F238E27FC236}">
                <a16:creationId xmlns:a16="http://schemas.microsoft.com/office/drawing/2014/main" id="{ED85511F-E26F-11D9-C270-F1EC35DB196D}"/>
              </a:ext>
            </a:extLst>
          </p:cNvPr>
          <p:cNvPicPr preferRelativeResize="0"/>
          <p:nvPr/>
        </p:nvPicPr>
        <p:blipFill rotWithShape="1">
          <a:blip r:embed="rId6">
            <a:alphaModFix/>
          </a:blip>
          <a:srcRect/>
          <a:stretch/>
        </p:blipFill>
        <p:spPr>
          <a:xfrm rot="2700000">
            <a:off x="9254415" y="1509329"/>
            <a:ext cx="1024429" cy="1024429"/>
          </a:xfrm>
          <a:prstGeom prst="rect">
            <a:avLst/>
          </a:prstGeom>
          <a:noFill/>
          <a:ln>
            <a:noFill/>
          </a:ln>
        </p:spPr>
      </p:pic>
      <p:pic>
        <p:nvPicPr>
          <p:cNvPr id="13" name="Google Shape;184;p8">
            <a:extLst>
              <a:ext uri="{FF2B5EF4-FFF2-40B4-BE49-F238E27FC236}">
                <a16:creationId xmlns:a16="http://schemas.microsoft.com/office/drawing/2014/main" id="{3B7FEF84-3052-4351-79B9-105D18451718}"/>
              </a:ext>
            </a:extLst>
          </p:cNvPr>
          <p:cNvPicPr preferRelativeResize="0"/>
          <p:nvPr/>
        </p:nvPicPr>
        <p:blipFill rotWithShape="1">
          <a:blip r:embed="rId6">
            <a:alphaModFix/>
          </a:blip>
          <a:srcRect/>
          <a:stretch/>
        </p:blipFill>
        <p:spPr>
          <a:xfrm rot="18900000">
            <a:off x="8249569" y="1509329"/>
            <a:ext cx="1024429" cy="1024429"/>
          </a:xfrm>
          <a:prstGeom prst="rect">
            <a:avLst/>
          </a:prstGeom>
          <a:noFill/>
          <a:ln>
            <a:noFill/>
          </a:ln>
        </p:spPr>
      </p:pic>
      <p:pic>
        <p:nvPicPr>
          <p:cNvPr id="14" name="Google Shape;185;p8">
            <a:extLst>
              <a:ext uri="{FF2B5EF4-FFF2-40B4-BE49-F238E27FC236}">
                <a16:creationId xmlns:a16="http://schemas.microsoft.com/office/drawing/2014/main" id="{A6570847-B315-12AF-13CC-51A2D4796434}"/>
              </a:ext>
            </a:extLst>
          </p:cNvPr>
          <p:cNvPicPr preferRelativeResize="0"/>
          <p:nvPr/>
        </p:nvPicPr>
        <p:blipFill rotWithShape="1">
          <a:blip r:embed="rId6">
            <a:alphaModFix/>
          </a:blip>
          <a:srcRect/>
          <a:stretch/>
        </p:blipFill>
        <p:spPr>
          <a:xfrm>
            <a:off x="7165596" y="1509328"/>
            <a:ext cx="1024429" cy="1024429"/>
          </a:xfrm>
          <a:prstGeom prst="rect">
            <a:avLst/>
          </a:prstGeom>
          <a:noFill/>
          <a:ln>
            <a:noFill/>
          </a:ln>
        </p:spPr>
      </p:pic>
      <p:pic>
        <p:nvPicPr>
          <p:cNvPr id="15" name="Google Shape;186;p8">
            <a:extLst>
              <a:ext uri="{FF2B5EF4-FFF2-40B4-BE49-F238E27FC236}">
                <a16:creationId xmlns:a16="http://schemas.microsoft.com/office/drawing/2014/main" id="{735DD825-F4F2-B316-C569-B64E002C8019}"/>
              </a:ext>
            </a:extLst>
          </p:cNvPr>
          <p:cNvPicPr preferRelativeResize="0"/>
          <p:nvPr/>
        </p:nvPicPr>
        <p:blipFill rotWithShape="1">
          <a:blip r:embed="rId6">
            <a:alphaModFix/>
          </a:blip>
          <a:srcRect/>
          <a:stretch/>
        </p:blipFill>
        <p:spPr>
          <a:xfrm rot="5400000">
            <a:off x="10248305" y="1509329"/>
            <a:ext cx="1024429" cy="102442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80" name="Google Shape;280;p12"/>
          <p:cNvSpPr txBox="1"/>
          <p:nvPr/>
        </p:nvSpPr>
        <p:spPr>
          <a:xfrm>
            <a:off x="471947" y="1489626"/>
            <a:ext cx="6046177"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提案をした相手に、提案されたスタイリングについてどう感じたか、どう思ったかをきいてここに書き込みましょう。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283" name="Google Shape;283;p12"/>
          <p:cNvSpPr txBox="1"/>
          <p:nvPr/>
        </p:nvSpPr>
        <p:spPr>
          <a:xfrm>
            <a:off x="339925" y="4953000"/>
            <a:ext cx="6178200" cy="64629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600"/>
              <a:buFont typeface="Arial"/>
              <a:buNone/>
            </a:pPr>
            <a:r>
              <a:rPr lang="ja-JP" altLang="en-US" sz="1200" b="0" i="0"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スタイリングを提案してみて、あなたがどう感じたのか？など感想をここに</a:t>
            </a: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書き込み</a:t>
            </a:r>
            <a:r>
              <a:rPr lang="ja-JP" altLang="en-US" sz="1200" b="0" i="0" strike="noStrike" cap="none" dirty="0">
                <a:solidFill>
                  <a:schemeClr val="dk1"/>
                </a:solidFill>
                <a:latin typeface="メイリオ" panose="020B0604030504040204" pitchFamily="50" charset="-128"/>
                <a:ea typeface="メイリオ" panose="020B0604030504040204" pitchFamily="50" charset="-128"/>
                <a:cs typeface="Calibri"/>
                <a:sym typeface="Calibri"/>
              </a:rPr>
              <a:t>ましょう。難しかったことや楽しかったことも書いてみましょう。</a:t>
            </a:r>
            <a:endParaRPr sz="1200" b="0" i="0"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2" name="Google Shape;280;p12">
            <a:extLst>
              <a:ext uri="{FF2B5EF4-FFF2-40B4-BE49-F238E27FC236}">
                <a16:creationId xmlns:a16="http://schemas.microsoft.com/office/drawing/2014/main" id="{020107A4-4DC9-F462-7106-D49C64E3D308}"/>
              </a:ext>
            </a:extLst>
          </p:cNvPr>
          <p:cNvSpPr txBox="1"/>
          <p:nvPr/>
        </p:nvSpPr>
        <p:spPr>
          <a:xfrm>
            <a:off x="453621" y="2504368"/>
            <a:ext cx="6046177"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提案をした相手に、提案されたスタイリングの説明についてどう感じたか、どう思ったかをきいてここに書き込みましょう。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3" name="Google Shape;280;p12">
            <a:extLst>
              <a:ext uri="{FF2B5EF4-FFF2-40B4-BE49-F238E27FC236}">
                <a16:creationId xmlns:a16="http://schemas.microsoft.com/office/drawing/2014/main" id="{E26D6AAB-DDAB-9E58-CEEB-0A3FF38431FC}"/>
              </a:ext>
            </a:extLst>
          </p:cNvPr>
          <p:cNvSpPr txBox="1"/>
          <p:nvPr/>
        </p:nvSpPr>
        <p:spPr>
          <a:xfrm>
            <a:off x="471947" y="3557351"/>
            <a:ext cx="6046177"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その他に提案した相手からのコメントで気になったことなどあれば、ここに書き込みましょう。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5" name="Google Shape;272;p11">
            <a:extLst>
              <a:ext uri="{FF2B5EF4-FFF2-40B4-BE49-F238E27FC236}">
                <a16:creationId xmlns:a16="http://schemas.microsoft.com/office/drawing/2014/main" id="{81368BC2-5EC5-EE6B-FF75-6369D1BF66AB}"/>
              </a:ext>
            </a:extLst>
          </p:cNvPr>
          <p:cNvSpPr txBox="1">
            <a:spLocks/>
          </p:cNvSpPr>
          <p:nvPr/>
        </p:nvSpPr>
        <p:spPr>
          <a:xfrm>
            <a:off x="5201975" y="9500754"/>
            <a:ext cx="1543200" cy="5493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altLang="ja-JP" smtClean="0"/>
              <a:pPr/>
              <a:t>3</a:t>
            </a:fld>
            <a:r>
              <a:rPr lang="ja-JP" altLang="en-US" dirty="0"/>
              <a:t> </a:t>
            </a:r>
            <a:r>
              <a:rPr lang="en-US" altLang="ja-JP" dirty="0"/>
              <a:t>/</a:t>
            </a:r>
            <a:r>
              <a:rPr lang="ja-JP" altLang="en-US" dirty="0"/>
              <a:t> </a:t>
            </a:r>
            <a:r>
              <a:rPr lang="en-US" altLang="ja-JP" dirty="0"/>
              <a:t>3P</a:t>
            </a:r>
            <a:endParaRPr lang="en-US" dirty="0"/>
          </a:p>
        </p:txBody>
      </p:sp>
    </p:spTree>
  </p:cSld>
  <p:clrMapOvr>
    <a:masterClrMapping/>
  </p:clrMapOvr>
</p:sld>
</file>

<file path=ppt/theme/theme1.xml><?xml version="1.0" encoding="utf-8"?>
<a:theme xmlns:a="http://schemas.openxmlformats.org/drawingml/2006/main" name="Office テーマ">
  <a:themeElements>
    <a:clrScheme name="Office テーマ">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TotalTime>
  <Words>224</Words>
  <Application>Microsoft Office PowerPoint</Application>
  <PresentationFormat>A4 210 x 297 mm</PresentationFormat>
  <Paragraphs>14</Paragraphs>
  <Slides>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vt:lpstr>
      <vt:lpstr>Meiryo</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admin</cp:lastModifiedBy>
  <cp:revision>37</cp:revision>
  <cp:lastPrinted>2024-05-02T08:57:57Z</cp:lastPrinted>
  <dcterms:modified xsi:type="dcterms:W3CDTF">2024-05-16T08:46:10Z</dcterms:modified>
</cp:coreProperties>
</file>