
<file path=[Content_Types].xml><?xml version="1.0" encoding="utf-8"?>
<Types xmlns="http://schemas.openxmlformats.org/package/2006/content-types">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5" r:id="rId1"/>
    <p:sldMasterId id="2147483661" r:id="rId2"/>
  </p:sldMasterIdLst>
  <p:notesMasterIdLst>
    <p:notesMasterId r:id="rId28"/>
  </p:notesMasterIdLst>
  <p:sldIdLst>
    <p:sldId id="256" r:id="rId3"/>
    <p:sldId id="257" r:id="rId4"/>
    <p:sldId id="258" r:id="rId5"/>
    <p:sldId id="259" r:id="rId6"/>
    <p:sldId id="260" r:id="rId7"/>
    <p:sldId id="261" r:id="rId8"/>
    <p:sldId id="262" r:id="rId9"/>
    <p:sldId id="263"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64" r:id="rId27"/>
  </p:sldIdLst>
  <p:sldSz cx="6858000" cy="9906000" type="A4"/>
  <p:notesSz cx="6807200" cy="99393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30A0"/>
    <a:srgbClr val="21A74F"/>
    <a:srgbClr val="F2C64D"/>
    <a:srgbClr val="3478B0"/>
    <a:srgbClr val="E8141A"/>
    <a:srgbClr val="21A9E3"/>
    <a:srgbClr val="FF00FF"/>
    <a:srgbClr val="F4C137"/>
    <a:srgbClr val="F6BC1C"/>
    <a:srgbClr val="ED14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71" d="100"/>
          <a:sy n="71" d="100"/>
        </p:scale>
        <p:origin x="1944" y="66"/>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9575" cy="49847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56038" y="0"/>
            <a:ext cx="2949575" cy="498475"/>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2243138" y="1243013"/>
            <a:ext cx="23209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1038" y="4783138"/>
            <a:ext cx="5445125" cy="391318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9440863"/>
            <a:ext cx="2949575" cy="498475"/>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56038" y="9440863"/>
            <a:ext cx="2949575" cy="49847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ja-JP"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notes"/>
          <p:cNvSpPr txBox="1">
            <a:spLocks noGrp="1"/>
          </p:cNvSpPr>
          <p:nvPr>
            <p:ph type="body" idx="1"/>
          </p:nvPr>
        </p:nvSpPr>
        <p:spPr>
          <a:xfrm>
            <a:off x="681038" y="4783138"/>
            <a:ext cx="5445125" cy="39131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3" name="Google Shape;163;p1:notes"/>
          <p:cNvSpPr>
            <a:spLocks noGrp="1" noRot="1" noChangeAspect="1"/>
          </p:cNvSpPr>
          <p:nvPr>
            <p:ph type="sldImg" idx="2"/>
          </p:nvPr>
        </p:nvSpPr>
        <p:spPr>
          <a:xfrm>
            <a:off x="2243138" y="1243013"/>
            <a:ext cx="23209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a:extLst>
            <a:ext uri="{FF2B5EF4-FFF2-40B4-BE49-F238E27FC236}">
              <a16:creationId xmlns:a16="http://schemas.microsoft.com/office/drawing/2014/main" id="{E38503BA-94E3-CBD9-DB65-9B225C859548}"/>
            </a:ext>
          </a:extLst>
        </p:cNvPr>
        <p:cNvGrpSpPr/>
        <p:nvPr/>
      </p:nvGrpSpPr>
      <p:grpSpPr>
        <a:xfrm>
          <a:off x="0" y="0"/>
          <a:ext cx="0" cy="0"/>
          <a:chOff x="0" y="0"/>
          <a:chExt cx="0" cy="0"/>
        </a:xfrm>
      </p:grpSpPr>
      <p:sp>
        <p:nvSpPr>
          <p:cNvPr id="197" name="Google Shape;197;p2:notes">
            <a:extLst>
              <a:ext uri="{FF2B5EF4-FFF2-40B4-BE49-F238E27FC236}">
                <a16:creationId xmlns:a16="http://schemas.microsoft.com/office/drawing/2014/main" id="{573E8997-1646-E6BA-E631-2886BFB4F3B9}"/>
              </a:ext>
            </a:extLst>
          </p:cNvPr>
          <p:cNvSpPr txBox="1">
            <a:spLocks noGrp="1"/>
          </p:cNvSpPr>
          <p:nvPr>
            <p:ph type="body" idx="1"/>
          </p:nvPr>
        </p:nvSpPr>
        <p:spPr>
          <a:xfrm>
            <a:off x="681038" y="4783138"/>
            <a:ext cx="5445125" cy="39131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8" name="Google Shape;198;p2:notes">
            <a:extLst>
              <a:ext uri="{FF2B5EF4-FFF2-40B4-BE49-F238E27FC236}">
                <a16:creationId xmlns:a16="http://schemas.microsoft.com/office/drawing/2014/main" id="{11124EE7-B892-527E-4883-3377150F7231}"/>
              </a:ext>
            </a:extLst>
          </p:cNvPr>
          <p:cNvSpPr>
            <a:spLocks noGrp="1" noRot="1" noChangeAspect="1"/>
          </p:cNvSpPr>
          <p:nvPr>
            <p:ph type="sldImg" idx="2"/>
          </p:nvPr>
        </p:nvSpPr>
        <p:spPr>
          <a:xfrm>
            <a:off x="2243138" y="1243013"/>
            <a:ext cx="23209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862086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a:extLst>
            <a:ext uri="{FF2B5EF4-FFF2-40B4-BE49-F238E27FC236}">
              <a16:creationId xmlns:a16="http://schemas.microsoft.com/office/drawing/2014/main" id="{FB1CB981-F9C6-E175-BDFB-1A43E1F8E1B1}"/>
            </a:ext>
          </a:extLst>
        </p:cNvPr>
        <p:cNvGrpSpPr/>
        <p:nvPr/>
      </p:nvGrpSpPr>
      <p:grpSpPr>
        <a:xfrm>
          <a:off x="0" y="0"/>
          <a:ext cx="0" cy="0"/>
          <a:chOff x="0" y="0"/>
          <a:chExt cx="0" cy="0"/>
        </a:xfrm>
      </p:grpSpPr>
      <p:sp>
        <p:nvSpPr>
          <p:cNvPr id="219" name="Google Shape;219;p3:notes">
            <a:extLst>
              <a:ext uri="{FF2B5EF4-FFF2-40B4-BE49-F238E27FC236}">
                <a16:creationId xmlns:a16="http://schemas.microsoft.com/office/drawing/2014/main" id="{996DDA28-890C-906F-AC77-7E1F28F440B0}"/>
              </a:ext>
            </a:extLst>
          </p:cNvPr>
          <p:cNvSpPr txBox="1">
            <a:spLocks noGrp="1"/>
          </p:cNvSpPr>
          <p:nvPr>
            <p:ph type="body" idx="1"/>
          </p:nvPr>
        </p:nvSpPr>
        <p:spPr>
          <a:xfrm>
            <a:off x="681038" y="4783138"/>
            <a:ext cx="5445125" cy="39131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0" name="Google Shape;220;p3:notes">
            <a:extLst>
              <a:ext uri="{FF2B5EF4-FFF2-40B4-BE49-F238E27FC236}">
                <a16:creationId xmlns:a16="http://schemas.microsoft.com/office/drawing/2014/main" id="{057A28C8-EDB6-8B53-545B-E3994456E2A1}"/>
              </a:ext>
            </a:extLst>
          </p:cNvPr>
          <p:cNvSpPr>
            <a:spLocks noGrp="1" noRot="1" noChangeAspect="1"/>
          </p:cNvSpPr>
          <p:nvPr>
            <p:ph type="sldImg" idx="2"/>
          </p:nvPr>
        </p:nvSpPr>
        <p:spPr>
          <a:xfrm>
            <a:off x="2243138" y="1243013"/>
            <a:ext cx="23209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587717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a:extLst>
            <a:ext uri="{FF2B5EF4-FFF2-40B4-BE49-F238E27FC236}">
              <a16:creationId xmlns:a16="http://schemas.microsoft.com/office/drawing/2014/main" id="{E20814D0-2D08-375E-C693-8232F2155C71}"/>
            </a:ext>
          </a:extLst>
        </p:cNvPr>
        <p:cNvGrpSpPr/>
        <p:nvPr/>
      </p:nvGrpSpPr>
      <p:grpSpPr>
        <a:xfrm>
          <a:off x="0" y="0"/>
          <a:ext cx="0" cy="0"/>
          <a:chOff x="0" y="0"/>
          <a:chExt cx="0" cy="0"/>
        </a:xfrm>
      </p:grpSpPr>
      <p:sp>
        <p:nvSpPr>
          <p:cNvPr id="264" name="Google Shape;264;p24:notes">
            <a:extLst>
              <a:ext uri="{FF2B5EF4-FFF2-40B4-BE49-F238E27FC236}">
                <a16:creationId xmlns:a16="http://schemas.microsoft.com/office/drawing/2014/main" id="{C410764A-2D9F-AFB9-5D88-E316258569AB}"/>
              </a:ext>
            </a:extLst>
          </p:cNvPr>
          <p:cNvSpPr txBox="1">
            <a:spLocks noGrp="1"/>
          </p:cNvSpPr>
          <p:nvPr>
            <p:ph type="body" idx="1"/>
          </p:nvPr>
        </p:nvSpPr>
        <p:spPr>
          <a:xfrm>
            <a:off x="681038" y="4783138"/>
            <a:ext cx="5445000" cy="3913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5" name="Google Shape;265;p24:notes">
            <a:extLst>
              <a:ext uri="{FF2B5EF4-FFF2-40B4-BE49-F238E27FC236}">
                <a16:creationId xmlns:a16="http://schemas.microsoft.com/office/drawing/2014/main" id="{66A5C92F-804E-9E32-CF0E-432FFFCA99F2}"/>
              </a:ext>
            </a:extLst>
          </p:cNvPr>
          <p:cNvSpPr>
            <a:spLocks noGrp="1" noRot="1" noChangeAspect="1"/>
          </p:cNvSpPr>
          <p:nvPr>
            <p:ph type="sldImg" idx="2"/>
          </p:nvPr>
        </p:nvSpPr>
        <p:spPr>
          <a:xfrm>
            <a:off x="2243138" y="1243013"/>
            <a:ext cx="23209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737818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a:extLst>
            <a:ext uri="{FF2B5EF4-FFF2-40B4-BE49-F238E27FC236}">
              <a16:creationId xmlns:a16="http://schemas.microsoft.com/office/drawing/2014/main" id="{FC1C0F26-2455-9AA8-9FAE-7CD32BDF4DAF}"/>
            </a:ext>
          </a:extLst>
        </p:cNvPr>
        <p:cNvGrpSpPr/>
        <p:nvPr/>
      </p:nvGrpSpPr>
      <p:grpSpPr>
        <a:xfrm>
          <a:off x="0" y="0"/>
          <a:ext cx="0" cy="0"/>
          <a:chOff x="0" y="0"/>
          <a:chExt cx="0" cy="0"/>
        </a:xfrm>
      </p:grpSpPr>
      <p:sp>
        <p:nvSpPr>
          <p:cNvPr id="275" name="Google Shape;275;p5:notes">
            <a:extLst>
              <a:ext uri="{FF2B5EF4-FFF2-40B4-BE49-F238E27FC236}">
                <a16:creationId xmlns:a16="http://schemas.microsoft.com/office/drawing/2014/main" id="{56F112AC-E5EA-4BC1-3B2C-AA8DD5CF282D}"/>
              </a:ext>
            </a:extLst>
          </p:cNvPr>
          <p:cNvSpPr txBox="1">
            <a:spLocks noGrp="1"/>
          </p:cNvSpPr>
          <p:nvPr>
            <p:ph type="body" idx="1"/>
          </p:nvPr>
        </p:nvSpPr>
        <p:spPr>
          <a:xfrm>
            <a:off x="681038" y="4783138"/>
            <a:ext cx="5445000" cy="3913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6" name="Google Shape;276;p5:notes">
            <a:extLst>
              <a:ext uri="{FF2B5EF4-FFF2-40B4-BE49-F238E27FC236}">
                <a16:creationId xmlns:a16="http://schemas.microsoft.com/office/drawing/2014/main" id="{2DE61008-A989-3FA7-67DF-CBEBA36743E5}"/>
              </a:ext>
            </a:extLst>
          </p:cNvPr>
          <p:cNvSpPr>
            <a:spLocks noGrp="1" noRot="1" noChangeAspect="1"/>
          </p:cNvSpPr>
          <p:nvPr>
            <p:ph type="sldImg" idx="2"/>
          </p:nvPr>
        </p:nvSpPr>
        <p:spPr>
          <a:xfrm>
            <a:off x="2243138" y="1243013"/>
            <a:ext cx="23209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980589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a:extLst>
            <a:ext uri="{FF2B5EF4-FFF2-40B4-BE49-F238E27FC236}">
              <a16:creationId xmlns:a16="http://schemas.microsoft.com/office/drawing/2014/main" id="{45E8CDB8-4ED2-9A3A-0815-49082832827C}"/>
            </a:ext>
          </a:extLst>
        </p:cNvPr>
        <p:cNvGrpSpPr/>
        <p:nvPr/>
      </p:nvGrpSpPr>
      <p:grpSpPr>
        <a:xfrm>
          <a:off x="0" y="0"/>
          <a:ext cx="0" cy="0"/>
          <a:chOff x="0" y="0"/>
          <a:chExt cx="0" cy="0"/>
        </a:xfrm>
      </p:grpSpPr>
      <p:sp>
        <p:nvSpPr>
          <p:cNvPr id="219" name="Google Shape;219;p3:notes">
            <a:extLst>
              <a:ext uri="{FF2B5EF4-FFF2-40B4-BE49-F238E27FC236}">
                <a16:creationId xmlns:a16="http://schemas.microsoft.com/office/drawing/2014/main" id="{1EF1D759-DF56-CD52-E3CA-5225F6C139DD}"/>
              </a:ext>
            </a:extLst>
          </p:cNvPr>
          <p:cNvSpPr txBox="1">
            <a:spLocks noGrp="1"/>
          </p:cNvSpPr>
          <p:nvPr>
            <p:ph type="body" idx="1"/>
          </p:nvPr>
        </p:nvSpPr>
        <p:spPr>
          <a:xfrm>
            <a:off x="681038" y="4783138"/>
            <a:ext cx="5445125" cy="39131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0" name="Google Shape;220;p3:notes">
            <a:extLst>
              <a:ext uri="{FF2B5EF4-FFF2-40B4-BE49-F238E27FC236}">
                <a16:creationId xmlns:a16="http://schemas.microsoft.com/office/drawing/2014/main" id="{90721396-F4B6-BD61-421C-ED7134597A08}"/>
              </a:ext>
            </a:extLst>
          </p:cNvPr>
          <p:cNvSpPr>
            <a:spLocks noGrp="1" noRot="1" noChangeAspect="1"/>
          </p:cNvSpPr>
          <p:nvPr>
            <p:ph type="sldImg" idx="2"/>
          </p:nvPr>
        </p:nvSpPr>
        <p:spPr>
          <a:xfrm>
            <a:off x="2243138" y="1243013"/>
            <a:ext cx="23209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8337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a:extLst>
            <a:ext uri="{FF2B5EF4-FFF2-40B4-BE49-F238E27FC236}">
              <a16:creationId xmlns:a16="http://schemas.microsoft.com/office/drawing/2014/main" id="{EDCC7175-ADB3-FB63-1FB1-900B66369AB2}"/>
            </a:ext>
          </a:extLst>
        </p:cNvPr>
        <p:cNvGrpSpPr/>
        <p:nvPr/>
      </p:nvGrpSpPr>
      <p:grpSpPr>
        <a:xfrm>
          <a:off x="0" y="0"/>
          <a:ext cx="0" cy="0"/>
          <a:chOff x="0" y="0"/>
          <a:chExt cx="0" cy="0"/>
        </a:xfrm>
      </p:grpSpPr>
      <p:sp>
        <p:nvSpPr>
          <p:cNvPr id="264" name="Google Shape;264;p24:notes">
            <a:extLst>
              <a:ext uri="{FF2B5EF4-FFF2-40B4-BE49-F238E27FC236}">
                <a16:creationId xmlns:a16="http://schemas.microsoft.com/office/drawing/2014/main" id="{0B218903-7A74-29A6-A442-16283E0EB590}"/>
              </a:ext>
            </a:extLst>
          </p:cNvPr>
          <p:cNvSpPr txBox="1">
            <a:spLocks noGrp="1"/>
          </p:cNvSpPr>
          <p:nvPr>
            <p:ph type="body" idx="1"/>
          </p:nvPr>
        </p:nvSpPr>
        <p:spPr>
          <a:xfrm>
            <a:off x="681038" y="4783138"/>
            <a:ext cx="5445000" cy="3913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5" name="Google Shape;265;p24:notes">
            <a:extLst>
              <a:ext uri="{FF2B5EF4-FFF2-40B4-BE49-F238E27FC236}">
                <a16:creationId xmlns:a16="http://schemas.microsoft.com/office/drawing/2014/main" id="{463CCAF4-9720-5847-9626-966F849E07E9}"/>
              </a:ext>
            </a:extLst>
          </p:cNvPr>
          <p:cNvSpPr>
            <a:spLocks noGrp="1" noRot="1" noChangeAspect="1"/>
          </p:cNvSpPr>
          <p:nvPr>
            <p:ph type="sldImg" idx="2"/>
          </p:nvPr>
        </p:nvSpPr>
        <p:spPr>
          <a:xfrm>
            <a:off x="2243138" y="1243013"/>
            <a:ext cx="23209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83997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a:extLst>
            <a:ext uri="{FF2B5EF4-FFF2-40B4-BE49-F238E27FC236}">
              <a16:creationId xmlns:a16="http://schemas.microsoft.com/office/drawing/2014/main" id="{0619F50C-E52B-BD1E-B43C-E5E08CB16DA8}"/>
            </a:ext>
          </a:extLst>
        </p:cNvPr>
        <p:cNvGrpSpPr/>
        <p:nvPr/>
      </p:nvGrpSpPr>
      <p:grpSpPr>
        <a:xfrm>
          <a:off x="0" y="0"/>
          <a:ext cx="0" cy="0"/>
          <a:chOff x="0" y="0"/>
          <a:chExt cx="0" cy="0"/>
        </a:xfrm>
      </p:grpSpPr>
      <p:sp>
        <p:nvSpPr>
          <p:cNvPr id="275" name="Google Shape;275;p5:notes">
            <a:extLst>
              <a:ext uri="{FF2B5EF4-FFF2-40B4-BE49-F238E27FC236}">
                <a16:creationId xmlns:a16="http://schemas.microsoft.com/office/drawing/2014/main" id="{46F02434-5F6A-B752-CCE7-3E8AFA030DDD}"/>
              </a:ext>
            </a:extLst>
          </p:cNvPr>
          <p:cNvSpPr txBox="1">
            <a:spLocks noGrp="1"/>
          </p:cNvSpPr>
          <p:nvPr>
            <p:ph type="body" idx="1"/>
          </p:nvPr>
        </p:nvSpPr>
        <p:spPr>
          <a:xfrm>
            <a:off x="681038" y="4783138"/>
            <a:ext cx="5445000" cy="3913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6" name="Google Shape;276;p5:notes">
            <a:extLst>
              <a:ext uri="{FF2B5EF4-FFF2-40B4-BE49-F238E27FC236}">
                <a16:creationId xmlns:a16="http://schemas.microsoft.com/office/drawing/2014/main" id="{C39F2542-D657-38A6-F6EC-B023004F0202}"/>
              </a:ext>
            </a:extLst>
          </p:cNvPr>
          <p:cNvSpPr>
            <a:spLocks noGrp="1" noRot="1" noChangeAspect="1"/>
          </p:cNvSpPr>
          <p:nvPr>
            <p:ph type="sldImg" idx="2"/>
          </p:nvPr>
        </p:nvSpPr>
        <p:spPr>
          <a:xfrm>
            <a:off x="2243138" y="1243013"/>
            <a:ext cx="23209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809938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a:extLst>
            <a:ext uri="{FF2B5EF4-FFF2-40B4-BE49-F238E27FC236}">
              <a16:creationId xmlns:a16="http://schemas.microsoft.com/office/drawing/2014/main" id="{B87EAA71-69A3-2C1D-7B3A-5462F45EAA94}"/>
            </a:ext>
          </a:extLst>
        </p:cNvPr>
        <p:cNvGrpSpPr/>
        <p:nvPr/>
      </p:nvGrpSpPr>
      <p:grpSpPr>
        <a:xfrm>
          <a:off x="0" y="0"/>
          <a:ext cx="0" cy="0"/>
          <a:chOff x="0" y="0"/>
          <a:chExt cx="0" cy="0"/>
        </a:xfrm>
      </p:grpSpPr>
      <p:sp>
        <p:nvSpPr>
          <p:cNvPr id="162" name="Google Shape;162;p1:notes">
            <a:extLst>
              <a:ext uri="{FF2B5EF4-FFF2-40B4-BE49-F238E27FC236}">
                <a16:creationId xmlns:a16="http://schemas.microsoft.com/office/drawing/2014/main" id="{8DEE144F-5EF7-67BE-0BE2-ADF139A358EE}"/>
              </a:ext>
            </a:extLst>
          </p:cNvPr>
          <p:cNvSpPr txBox="1">
            <a:spLocks noGrp="1"/>
          </p:cNvSpPr>
          <p:nvPr>
            <p:ph type="body" idx="1"/>
          </p:nvPr>
        </p:nvSpPr>
        <p:spPr>
          <a:xfrm>
            <a:off x="681038" y="4783138"/>
            <a:ext cx="5445125" cy="39131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3" name="Google Shape;163;p1:notes">
            <a:extLst>
              <a:ext uri="{FF2B5EF4-FFF2-40B4-BE49-F238E27FC236}">
                <a16:creationId xmlns:a16="http://schemas.microsoft.com/office/drawing/2014/main" id="{9E8A90CC-600F-E56C-4493-1996DDC6A138}"/>
              </a:ext>
            </a:extLst>
          </p:cNvPr>
          <p:cNvSpPr>
            <a:spLocks noGrp="1" noRot="1" noChangeAspect="1"/>
          </p:cNvSpPr>
          <p:nvPr>
            <p:ph type="sldImg" idx="2"/>
          </p:nvPr>
        </p:nvSpPr>
        <p:spPr>
          <a:xfrm>
            <a:off x="2243138" y="1243013"/>
            <a:ext cx="23209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24144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a:extLst>
            <a:ext uri="{FF2B5EF4-FFF2-40B4-BE49-F238E27FC236}">
              <a16:creationId xmlns:a16="http://schemas.microsoft.com/office/drawing/2014/main" id="{02DDF3BE-545D-FFC3-59F7-BC20D63BF125}"/>
            </a:ext>
          </a:extLst>
        </p:cNvPr>
        <p:cNvGrpSpPr/>
        <p:nvPr/>
      </p:nvGrpSpPr>
      <p:grpSpPr>
        <a:xfrm>
          <a:off x="0" y="0"/>
          <a:ext cx="0" cy="0"/>
          <a:chOff x="0" y="0"/>
          <a:chExt cx="0" cy="0"/>
        </a:xfrm>
      </p:grpSpPr>
      <p:sp>
        <p:nvSpPr>
          <p:cNvPr id="197" name="Google Shape;197;p2:notes">
            <a:extLst>
              <a:ext uri="{FF2B5EF4-FFF2-40B4-BE49-F238E27FC236}">
                <a16:creationId xmlns:a16="http://schemas.microsoft.com/office/drawing/2014/main" id="{64B9B6DB-F2AF-7604-B13B-C28217BD3186}"/>
              </a:ext>
            </a:extLst>
          </p:cNvPr>
          <p:cNvSpPr txBox="1">
            <a:spLocks noGrp="1"/>
          </p:cNvSpPr>
          <p:nvPr>
            <p:ph type="body" idx="1"/>
          </p:nvPr>
        </p:nvSpPr>
        <p:spPr>
          <a:xfrm>
            <a:off x="681038" y="4783138"/>
            <a:ext cx="5445125" cy="39131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8" name="Google Shape;198;p2:notes">
            <a:extLst>
              <a:ext uri="{FF2B5EF4-FFF2-40B4-BE49-F238E27FC236}">
                <a16:creationId xmlns:a16="http://schemas.microsoft.com/office/drawing/2014/main" id="{A47EC542-5D8D-3E70-84BA-10E7619AFD3E}"/>
              </a:ext>
            </a:extLst>
          </p:cNvPr>
          <p:cNvSpPr>
            <a:spLocks noGrp="1" noRot="1" noChangeAspect="1"/>
          </p:cNvSpPr>
          <p:nvPr>
            <p:ph type="sldImg" idx="2"/>
          </p:nvPr>
        </p:nvSpPr>
        <p:spPr>
          <a:xfrm>
            <a:off x="2243138" y="1243013"/>
            <a:ext cx="23209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321983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a:extLst>
            <a:ext uri="{FF2B5EF4-FFF2-40B4-BE49-F238E27FC236}">
              <a16:creationId xmlns:a16="http://schemas.microsoft.com/office/drawing/2014/main" id="{EAFEFE2D-F297-3BD7-3C43-118F08F96E14}"/>
            </a:ext>
          </a:extLst>
        </p:cNvPr>
        <p:cNvGrpSpPr/>
        <p:nvPr/>
      </p:nvGrpSpPr>
      <p:grpSpPr>
        <a:xfrm>
          <a:off x="0" y="0"/>
          <a:ext cx="0" cy="0"/>
          <a:chOff x="0" y="0"/>
          <a:chExt cx="0" cy="0"/>
        </a:xfrm>
      </p:grpSpPr>
      <p:sp>
        <p:nvSpPr>
          <p:cNvPr id="219" name="Google Shape;219;p3:notes">
            <a:extLst>
              <a:ext uri="{FF2B5EF4-FFF2-40B4-BE49-F238E27FC236}">
                <a16:creationId xmlns:a16="http://schemas.microsoft.com/office/drawing/2014/main" id="{30CF92F6-359B-8257-CD8B-779E1E6387F1}"/>
              </a:ext>
            </a:extLst>
          </p:cNvPr>
          <p:cNvSpPr txBox="1">
            <a:spLocks noGrp="1"/>
          </p:cNvSpPr>
          <p:nvPr>
            <p:ph type="body" idx="1"/>
          </p:nvPr>
        </p:nvSpPr>
        <p:spPr>
          <a:xfrm>
            <a:off x="681038" y="4783138"/>
            <a:ext cx="5445125" cy="39131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0" name="Google Shape;220;p3:notes">
            <a:extLst>
              <a:ext uri="{FF2B5EF4-FFF2-40B4-BE49-F238E27FC236}">
                <a16:creationId xmlns:a16="http://schemas.microsoft.com/office/drawing/2014/main" id="{FE44084A-1FF2-99D4-362E-DAAC4CD1870A}"/>
              </a:ext>
            </a:extLst>
          </p:cNvPr>
          <p:cNvSpPr>
            <a:spLocks noGrp="1" noRot="1" noChangeAspect="1"/>
          </p:cNvSpPr>
          <p:nvPr>
            <p:ph type="sldImg" idx="2"/>
          </p:nvPr>
        </p:nvSpPr>
        <p:spPr>
          <a:xfrm>
            <a:off x="2243138" y="1243013"/>
            <a:ext cx="23209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9129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2:notes"/>
          <p:cNvSpPr txBox="1">
            <a:spLocks noGrp="1"/>
          </p:cNvSpPr>
          <p:nvPr>
            <p:ph type="body" idx="1"/>
          </p:nvPr>
        </p:nvSpPr>
        <p:spPr>
          <a:xfrm>
            <a:off x="681038" y="4783138"/>
            <a:ext cx="5445125" cy="39131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8" name="Google Shape;198;p2:notes"/>
          <p:cNvSpPr>
            <a:spLocks noGrp="1" noRot="1" noChangeAspect="1"/>
          </p:cNvSpPr>
          <p:nvPr>
            <p:ph type="sldImg" idx="2"/>
          </p:nvPr>
        </p:nvSpPr>
        <p:spPr>
          <a:xfrm>
            <a:off x="2243138" y="1243013"/>
            <a:ext cx="23209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a:extLst>
            <a:ext uri="{FF2B5EF4-FFF2-40B4-BE49-F238E27FC236}">
              <a16:creationId xmlns:a16="http://schemas.microsoft.com/office/drawing/2014/main" id="{DCB567BB-7F2C-2E36-9C05-04629ABF69BD}"/>
            </a:ext>
          </a:extLst>
        </p:cNvPr>
        <p:cNvGrpSpPr/>
        <p:nvPr/>
      </p:nvGrpSpPr>
      <p:grpSpPr>
        <a:xfrm>
          <a:off x="0" y="0"/>
          <a:ext cx="0" cy="0"/>
          <a:chOff x="0" y="0"/>
          <a:chExt cx="0" cy="0"/>
        </a:xfrm>
      </p:grpSpPr>
      <p:sp>
        <p:nvSpPr>
          <p:cNvPr id="264" name="Google Shape;264;p24:notes">
            <a:extLst>
              <a:ext uri="{FF2B5EF4-FFF2-40B4-BE49-F238E27FC236}">
                <a16:creationId xmlns:a16="http://schemas.microsoft.com/office/drawing/2014/main" id="{3EC28853-5E91-F2E0-BE1C-A949A0EEC9B9}"/>
              </a:ext>
            </a:extLst>
          </p:cNvPr>
          <p:cNvSpPr txBox="1">
            <a:spLocks noGrp="1"/>
          </p:cNvSpPr>
          <p:nvPr>
            <p:ph type="body" idx="1"/>
          </p:nvPr>
        </p:nvSpPr>
        <p:spPr>
          <a:xfrm>
            <a:off x="681038" y="4783138"/>
            <a:ext cx="5445000" cy="3913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5" name="Google Shape;265;p24:notes">
            <a:extLst>
              <a:ext uri="{FF2B5EF4-FFF2-40B4-BE49-F238E27FC236}">
                <a16:creationId xmlns:a16="http://schemas.microsoft.com/office/drawing/2014/main" id="{5365F6E4-06A4-3C22-717B-3F24CB67CECE}"/>
              </a:ext>
            </a:extLst>
          </p:cNvPr>
          <p:cNvSpPr>
            <a:spLocks noGrp="1" noRot="1" noChangeAspect="1"/>
          </p:cNvSpPr>
          <p:nvPr>
            <p:ph type="sldImg" idx="2"/>
          </p:nvPr>
        </p:nvSpPr>
        <p:spPr>
          <a:xfrm>
            <a:off x="2243138" y="1243013"/>
            <a:ext cx="23209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514644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a:extLst>
            <a:ext uri="{FF2B5EF4-FFF2-40B4-BE49-F238E27FC236}">
              <a16:creationId xmlns:a16="http://schemas.microsoft.com/office/drawing/2014/main" id="{92C4D89A-4650-FE51-A445-F5845052A421}"/>
            </a:ext>
          </a:extLst>
        </p:cNvPr>
        <p:cNvGrpSpPr/>
        <p:nvPr/>
      </p:nvGrpSpPr>
      <p:grpSpPr>
        <a:xfrm>
          <a:off x="0" y="0"/>
          <a:ext cx="0" cy="0"/>
          <a:chOff x="0" y="0"/>
          <a:chExt cx="0" cy="0"/>
        </a:xfrm>
      </p:grpSpPr>
      <p:sp>
        <p:nvSpPr>
          <p:cNvPr id="275" name="Google Shape;275;p5:notes">
            <a:extLst>
              <a:ext uri="{FF2B5EF4-FFF2-40B4-BE49-F238E27FC236}">
                <a16:creationId xmlns:a16="http://schemas.microsoft.com/office/drawing/2014/main" id="{CC95A282-BCFC-CAE5-DAB7-D441C3AD01C5}"/>
              </a:ext>
            </a:extLst>
          </p:cNvPr>
          <p:cNvSpPr txBox="1">
            <a:spLocks noGrp="1"/>
          </p:cNvSpPr>
          <p:nvPr>
            <p:ph type="body" idx="1"/>
          </p:nvPr>
        </p:nvSpPr>
        <p:spPr>
          <a:xfrm>
            <a:off x="681038" y="4783138"/>
            <a:ext cx="5445000" cy="3913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6" name="Google Shape;276;p5:notes">
            <a:extLst>
              <a:ext uri="{FF2B5EF4-FFF2-40B4-BE49-F238E27FC236}">
                <a16:creationId xmlns:a16="http://schemas.microsoft.com/office/drawing/2014/main" id="{220F2DD2-91A1-7034-D986-ED7327CE7285}"/>
              </a:ext>
            </a:extLst>
          </p:cNvPr>
          <p:cNvSpPr>
            <a:spLocks noGrp="1" noRot="1" noChangeAspect="1"/>
          </p:cNvSpPr>
          <p:nvPr>
            <p:ph type="sldImg" idx="2"/>
          </p:nvPr>
        </p:nvSpPr>
        <p:spPr>
          <a:xfrm>
            <a:off x="2243138" y="1243013"/>
            <a:ext cx="23209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083706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a:extLst>
            <a:ext uri="{FF2B5EF4-FFF2-40B4-BE49-F238E27FC236}">
              <a16:creationId xmlns:a16="http://schemas.microsoft.com/office/drawing/2014/main" id="{FD78ED4A-0D03-9BC5-D3C6-A5EA0450CAAC}"/>
            </a:ext>
          </a:extLst>
        </p:cNvPr>
        <p:cNvGrpSpPr/>
        <p:nvPr/>
      </p:nvGrpSpPr>
      <p:grpSpPr>
        <a:xfrm>
          <a:off x="0" y="0"/>
          <a:ext cx="0" cy="0"/>
          <a:chOff x="0" y="0"/>
          <a:chExt cx="0" cy="0"/>
        </a:xfrm>
      </p:grpSpPr>
      <p:sp>
        <p:nvSpPr>
          <p:cNvPr id="219" name="Google Shape;219;p3:notes">
            <a:extLst>
              <a:ext uri="{FF2B5EF4-FFF2-40B4-BE49-F238E27FC236}">
                <a16:creationId xmlns:a16="http://schemas.microsoft.com/office/drawing/2014/main" id="{AE8932B2-C9C4-EEC7-643F-1CEA1324F907}"/>
              </a:ext>
            </a:extLst>
          </p:cNvPr>
          <p:cNvSpPr txBox="1">
            <a:spLocks noGrp="1"/>
          </p:cNvSpPr>
          <p:nvPr>
            <p:ph type="body" idx="1"/>
          </p:nvPr>
        </p:nvSpPr>
        <p:spPr>
          <a:xfrm>
            <a:off x="681038" y="4783138"/>
            <a:ext cx="5445125" cy="39131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0" name="Google Shape;220;p3:notes">
            <a:extLst>
              <a:ext uri="{FF2B5EF4-FFF2-40B4-BE49-F238E27FC236}">
                <a16:creationId xmlns:a16="http://schemas.microsoft.com/office/drawing/2014/main" id="{B98572E9-0C78-ECD6-CC45-44325D3BC1BA}"/>
              </a:ext>
            </a:extLst>
          </p:cNvPr>
          <p:cNvSpPr>
            <a:spLocks noGrp="1" noRot="1" noChangeAspect="1"/>
          </p:cNvSpPr>
          <p:nvPr>
            <p:ph type="sldImg" idx="2"/>
          </p:nvPr>
        </p:nvSpPr>
        <p:spPr>
          <a:xfrm>
            <a:off x="2243138" y="1243013"/>
            <a:ext cx="23209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440468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a:extLst>
            <a:ext uri="{FF2B5EF4-FFF2-40B4-BE49-F238E27FC236}">
              <a16:creationId xmlns:a16="http://schemas.microsoft.com/office/drawing/2014/main" id="{27B52D38-0BEB-51F9-4A96-D8D295549CC9}"/>
            </a:ext>
          </a:extLst>
        </p:cNvPr>
        <p:cNvGrpSpPr/>
        <p:nvPr/>
      </p:nvGrpSpPr>
      <p:grpSpPr>
        <a:xfrm>
          <a:off x="0" y="0"/>
          <a:ext cx="0" cy="0"/>
          <a:chOff x="0" y="0"/>
          <a:chExt cx="0" cy="0"/>
        </a:xfrm>
      </p:grpSpPr>
      <p:sp>
        <p:nvSpPr>
          <p:cNvPr id="264" name="Google Shape;264;p24:notes">
            <a:extLst>
              <a:ext uri="{FF2B5EF4-FFF2-40B4-BE49-F238E27FC236}">
                <a16:creationId xmlns:a16="http://schemas.microsoft.com/office/drawing/2014/main" id="{BBBB59B5-8F32-5B3B-C1D2-F692C0638380}"/>
              </a:ext>
            </a:extLst>
          </p:cNvPr>
          <p:cNvSpPr txBox="1">
            <a:spLocks noGrp="1"/>
          </p:cNvSpPr>
          <p:nvPr>
            <p:ph type="body" idx="1"/>
          </p:nvPr>
        </p:nvSpPr>
        <p:spPr>
          <a:xfrm>
            <a:off x="681038" y="4783138"/>
            <a:ext cx="5445000" cy="3913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5" name="Google Shape;265;p24:notes">
            <a:extLst>
              <a:ext uri="{FF2B5EF4-FFF2-40B4-BE49-F238E27FC236}">
                <a16:creationId xmlns:a16="http://schemas.microsoft.com/office/drawing/2014/main" id="{C52B3A30-170F-600E-08B8-CA0D113134F7}"/>
              </a:ext>
            </a:extLst>
          </p:cNvPr>
          <p:cNvSpPr>
            <a:spLocks noGrp="1" noRot="1" noChangeAspect="1"/>
          </p:cNvSpPr>
          <p:nvPr>
            <p:ph type="sldImg" idx="2"/>
          </p:nvPr>
        </p:nvSpPr>
        <p:spPr>
          <a:xfrm>
            <a:off x="2243138" y="1243013"/>
            <a:ext cx="23209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56180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a:extLst>
            <a:ext uri="{FF2B5EF4-FFF2-40B4-BE49-F238E27FC236}">
              <a16:creationId xmlns:a16="http://schemas.microsoft.com/office/drawing/2014/main" id="{F1852C26-0759-1363-40B7-7A7F6E71A878}"/>
            </a:ext>
          </a:extLst>
        </p:cNvPr>
        <p:cNvGrpSpPr/>
        <p:nvPr/>
      </p:nvGrpSpPr>
      <p:grpSpPr>
        <a:xfrm>
          <a:off x="0" y="0"/>
          <a:ext cx="0" cy="0"/>
          <a:chOff x="0" y="0"/>
          <a:chExt cx="0" cy="0"/>
        </a:xfrm>
      </p:grpSpPr>
      <p:sp>
        <p:nvSpPr>
          <p:cNvPr id="275" name="Google Shape;275;p5:notes">
            <a:extLst>
              <a:ext uri="{FF2B5EF4-FFF2-40B4-BE49-F238E27FC236}">
                <a16:creationId xmlns:a16="http://schemas.microsoft.com/office/drawing/2014/main" id="{B6AC5B7D-A8A5-1501-C23C-605671038B5B}"/>
              </a:ext>
            </a:extLst>
          </p:cNvPr>
          <p:cNvSpPr txBox="1">
            <a:spLocks noGrp="1"/>
          </p:cNvSpPr>
          <p:nvPr>
            <p:ph type="body" idx="1"/>
          </p:nvPr>
        </p:nvSpPr>
        <p:spPr>
          <a:xfrm>
            <a:off x="681038" y="4783138"/>
            <a:ext cx="5445000" cy="3913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6" name="Google Shape;276;p5:notes">
            <a:extLst>
              <a:ext uri="{FF2B5EF4-FFF2-40B4-BE49-F238E27FC236}">
                <a16:creationId xmlns:a16="http://schemas.microsoft.com/office/drawing/2014/main" id="{04F0FB52-91D1-0FBF-90DB-6FE3270D0471}"/>
              </a:ext>
            </a:extLst>
          </p:cNvPr>
          <p:cNvSpPr>
            <a:spLocks noGrp="1" noRot="1" noChangeAspect="1"/>
          </p:cNvSpPr>
          <p:nvPr>
            <p:ph type="sldImg" idx="2"/>
          </p:nvPr>
        </p:nvSpPr>
        <p:spPr>
          <a:xfrm>
            <a:off x="2243138" y="1243013"/>
            <a:ext cx="23209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720728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a:extLst>
            <a:ext uri="{FF2B5EF4-FFF2-40B4-BE49-F238E27FC236}">
              <a16:creationId xmlns:a16="http://schemas.microsoft.com/office/drawing/2014/main" id="{5E1715EF-9864-FEC2-B19A-A0701B843B81}"/>
            </a:ext>
          </a:extLst>
        </p:cNvPr>
        <p:cNvGrpSpPr/>
        <p:nvPr/>
      </p:nvGrpSpPr>
      <p:grpSpPr>
        <a:xfrm>
          <a:off x="0" y="0"/>
          <a:ext cx="0" cy="0"/>
          <a:chOff x="0" y="0"/>
          <a:chExt cx="0" cy="0"/>
        </a:xfrm>
      </p:grpSpPr>
      <p:sp>
        <p:nvSpPr>
          <p:cNvPr id="275" name="Google Shape;275;p5:notes">
            <a:extLst>
              <a:ext uri="{FF2B5EF4-FFF2-40B4-BE49-F238E27FC236}">
                <a16:creationId xmlns:a16="http://schemas.microsoft.com/office/drawing/2014/main" id="{2307EFC1-3178-10FD-2A7C-89FE9E2381DC}"/>
              </a:ext>
            </a:extLst>
          </p:cNvPr>
          <p:cNvSpPr txBox="1">
            <a:spLocks noGrp="1"/>
          </p:cNvSpPr>
          <p:nvPr>
            <p:ph type="body" idx="1"/>
          </p:nvPr>
        </p:nvSpPr>
        <p:spPr>
          <a:xfrm>
            <a:off x="681038" y="4783138"/>
            <a:ext cx="5445000" cy="3913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6" name="Google Shape;276;p5:notes">
            <a:extLst>
              <a:ext uri="{FF2B5EF4-FFF2-40B4-BE49-F238E27FC236}">
                <a16:creationId xmlns:a16="http://schemas.microsoft.com/office/drawing/2014/main" id="{65A190DD-DD85-6D80-6CB8-F047689099B7}"/>
              </a:ext>
            </a:extLst>
          </p:cNvPr>
          <p:cNvSpPr>
            <a:spLocks noGrp="1" noRot="1" noChangeAspect="1"/>
          </p:cNvSpPr>
          <p:nvPr>
            <p:ph type="sldImg" idx="2"/>
          </p:nvPr>
        </p:nvSpPr>
        <p:spPr>
          <a:xfrm>
            <a:off x="2243138" y="1243013"/>
            <a:ext cx="23209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122080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3:notes"/>
          <p:cNvSpPr txBox="1">
            <a:spLocks noGrp="1"/>
          </p:cNvSpPr>
          <p:nvPr>
            <p:ph type="body" idx="1"/>
          </p:nvPr>
        </p:nvSpPr>
        <p:spPr>
          <a:xfrm>
            <a:off x="681038" y="4783138"/>
            <a:ext cx="5445125" cy="39131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0" name="Google Shape;220;p3:notes"/>
          <p:cNvSpPr>
            <a:spLocks noGrp="1" noRot="1" noChangeAspect="1"/>
          </p:cNvSpPr>
          <p:nvPr>
            <p:ph type="sldImg" idx="2"/>
          </p:nvPr>
        </p:nvSpPr>
        <p:spPr>
          <a:xfrm>
            <a:off x="2243138" y="1243013"/>
            <a:ext cx="23209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24:notes"/>
          <p:cNvSpPr txBox="1">
            <a:spLocks noGrp="1"/>
          </p:cNvSpPr>
          <p:nvPr>
            <p:ph type="body" idx="1"/>
          </p:nvPr>
        </p:nvSpPr>
        <p:spPr>
          <a:xfrm>
            <a:off x="681038" y="4783138"/>
            <a:ext cx="5445000" cy="3913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5" name="Google Shape;265;p24:notes"/>
          <p:cNvSpPr>
            <a:spLocks noGrp="1" noRot="1" noChangeAspect="1"/>
          </p:cNvSpPr>
          <p:nvPr>
            <p:ph type="sldImg" idx="2"/>
          </p:nvPr>
        </p:nvSpPr>
        <p:spPr>
          <a:xfrm>
            <a:off x="2243138" y="1243013"/>
            <a:ext cx="23209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5:notes"/>
          <p:cNvSpPr txBox="1">
            <a:spLocks noGrp="1"/>
          </p:cNvSpPr>
          <p:nvPr>
            <p:ph type="body" idx="1"/>
          </p:nvPr>
        </p:nvSpPr>
        <p:spPr>
          <a:xfrm>
            <a:off x="681038" y="4783138"/>
            <a:ext cx="5445000" cy="3913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6" name="Google Shape;276;p5:notes"/>
          <p:cNvSpPr>
            <a:spLocks noGrp="1" noRot="1" noChangeAspect="1"/>
          </p:cNvSpPr>
          <p:nvPr>
            <p:ph type="sldImg" idx="2"/>
          </p:nvPr>
        </p:nvSpPr>
        <p:spPr>
          <a:xfrm>
            <a:off x="2243138" y="1243013"/>
            <a:ext cx="23209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a:extLst>
            <a:ext uri="{FF2B5EF4-FFF2-40B4-BE49-F238E27FC236}">
              <a16:creationId xmlns:a16="http://schemas.microsoft.com/office/drawing/2014/main" id="{A6FA826E-BB60-53D4-E6E6-F2FBD3E78934}"/>
            </a:ext>
          </a:extLst>
        </p:cNvPr>
        <p:cNvGrpSpPr/>
        <p:nvPr/>
      </p:nvGrpSpPr>
      <p:grpSpPr>
        <a:xfrm>
          <a:off x="0" y="0"/>
          <a:ext cx="0" cy="0"/>
          <a:chOff x="0" y="0"/>
          <a:chExt cx="0" cy="0"/>
        </a:xfrm>
      </p:grpSpPr>
      <p:sp>
        <p:nvSpPr>
          <p:cNvPr id="219" name="Google Shape;219;p3:notes">
            <a:extLst>
              <a:ext uri="{FF2B5EF4-FFF2-40B4-BE49-F238E27FC236}">
                <a16:creationId xmlns:a16="http://schemas.microsoft.com/office/drawing/2014/main" id="{F0177A8E-E291-5D3E-D303-4B135EE0695A}"/>
              </a:ext>
            </a:extLst>
          </p:cNvPr>
          <p:cNvSpPr txBox="1">
            <a:spLocks noGrp="1"/>
          </p:cNvSpPr>
          <p:nvPr>
            <p:ph type="body" idx="1"/>
          </p:nvPr>
        </p:nvSpPr>
        <p:spPr>
          <a:xfrm>
            <a:off x="681038" y="4783138"/>
            <a:ext cx="5445125" cy="39131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0" name="Google Shape;220;p3:notes">
            <a:extLst>
              <a:ext uri="{FF2B5EF4-FFF2-40B4-BE49-F238E27FC236}">
                <a16:creationId xmlns:a16="http://schemas.microsoft.com/office/drawing/2014/main" id="{EC68694D-3A98-936C-DFE9-E16317AB3D66}"/>
              </a:ext>
            </a:extLst>
          </p:cNvPr>
          <p:cNvSpPr>
            <a:spLocks noGrp="1" noRot="1" noChangeAspect="1"/>
          </p:cNvSpPr>
          <p:nvPr>
            <p:ph type="sldImg" idx="2"/>
          </p:nvPr>
        </p:nvSpPr>
        <p:spPr>
          <a:xfrm>
            <a:off x="2243138" y="1243013"/>
            <a:ext cx="23209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999734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a:extLst>
            <a:ext uri="{FF2B5EF4-FFF2-40B4-BE49-F238E27FC236}">
              <a16:creationId xmlns:a16="http://schemas.microsoft.com/office/drawing/2014/main" id="{BDA7D1CB-C424-1334-0402-635ECCF1E73A}"/>
            </a:ext>
          </a:extLst>
        </p:cNvPr>
        <p:cNvGrpSpPr/>
        <p:nvPr/>
      </p:nvGrpSpPr>
      <p:grpSpPr>
        <a:xfrm>
          <a:off x="0" y="0"/>
          <a:ext cx="0" cy="0"/>
          <a:chOff x="0" y="0"/>
          <a:chExt cx="0" cy="0"/>
        </a:xfrm>
      </p:grpSpPr>
      <p:sp>
        <p:nvSpPr>
          <p:cNvPr id="264" name="Google Shape;264;p24:notes">
            <a:extLst>
              <a:ext uri="{FF2B5EF4-FFF2-40B4-BE49-F238E27FC236}">
                <a16:creationId xmlns:a16="http://schemas.microsoft.com/office/drawing/2014/main" id="{C15B179F-45DD-42FD-D19C-CBF0A764DD21}"/>
              </a:ext>
            </a:extLst>
          </p:cNvPr>
          <p:cNvSpPr txBox="1">
            <a:spLocks noGrp="1"/>
          </p:cNvSpPr>
          <p:nvPr>
            <p:ph type="body" idx="1"/>
          </p:nvPr>
        </p:nvSpPr>
        <p:spPr>
          <a:xfrm>
            <a:off x="681038" y="4783138"/>
            <a:ext cx="5445000" cy="3913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5" name="Google Shape;265;p24:notes">
            <a:extLst>
              <a:ext uri="{FF2B5EF4-FFF2-40B4-BE49-F238E27FC236}">
                <a16:creationId xmlns:a16="http://schemas.microsoft.com/office/drawing/2014/main" id="{8D82D9A1-9A05-73DA-6D7D-6E44128A86B7}"/>
              </a:ext>
            </a:extLst>
          </p:cNvPr>
          <p:cNvSpPr>
            <a:spLocks noGrp="1" noRot="1" noChangeAspect="1"/>
          </p:cNvSpPr>
          <p:nvPr>
            <p:ph type="sldImg" idx="2"/>
          </p:nvPr>
        </p:nvSpPr>
        <p:spPr>
          <a:xfrm>
            <a:off x="2243138" y="1243013"/>
            <a:ext cx="23209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990436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a:extLst>
            <a:ext uri="{FF2B5EF4-FFF2-40B4-BE49-F238E27FC236}">
              <a16:creationId xmlns:a16="http://schemas.microsoft.com/office/drawing/2014/main" id="{E25BF080-8E8A-4A56-A06B-6DFC9B542DD6}"/>
            </a:ext>
          </a:extLst>
        </p:cNvPr>
        <p:cNvGrpSpPr/>
        <p:nvPr/>
      </p:nvGrpSpPr>
      <p:grpSpPr>
        <a:xfrm>
          <a:off x="0" y="0"/>
          <a:ext cx="0" cy="0"/>
          <a:chOff x="0" y="0"/>
          <a:chExt cx="0" cy="0"/>
        </a:xfrm>
      </p:grpSpPr>
      <p:sp>
        <p:nvSpPr>
          <p:cNvPr id="275" name="Google Shape;275;p5:notes">
            <a:extLst>
              <a:ext uri="{FF2B5EF4-FFF2-40B4-BE49-F238E27FC236}">
                <a16:creationId xmlns:a16="http://schemas.microsoft.com/office/drawing/2014/main" id="{C060AC2A-EA1E-08C5-2FE7-EA54DF6758B5}"/>
              </a:ext>
            </a:extLst>
          </p:cNvPr>
          <p:cNvSpPr txBox="1">
            <a:spLocks noGrp="1"/>
          </p:cNvSpPr>
          <p:nvPr>
            <p:ph type="body" idx="1"/>
          </p:nvPr>
        </p:nvSpPr>
        <p:spPr>
          <a:xfrm>
            <a:off x="681038" y="4783138"/>
            <a:ext cx="5445000" cy="3913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6" name="Google Shape;276;p5:notes">
            <a:extLst>
              <a:ext uri="{FF2B5EF4-FFF2-40B4-BE49-F238E27FC236}">
                <a16:creationId xmlns:a16="http://schemas.microsoft.com/office/drawing/2014/main" id="{B45025B8-2B68-AB63-980B-8622E08E8977}"/>
              </a:ext>
            </a:extLst>
          </p:cNvPr>
          <p:cNvSpPr>
            <a:spLocks noGrp="1" noRot="1" noChangeAspect="1"/>
          </p:cNvSpPr>
          <p:nvPr>
            <p:ph type="sldImg" idx="2"/>
          </p:nvPr>
        </p:nvSpPr>
        <p:spPr>
          <a:xfrm>
            <a:off x="2243138" y="1243013"/>
            <a:ext cx="23209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021878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a:extLst>
            <a:ext uri="{FF2B5EF4-FFF2-40B4-BE49-F238E27FC236}">
              <a16:creationId xmlns:a16="http://schemas.microsoft.com/office/drawing/2014/main" id="{E7988FFC-5DC1-159B-C9C5-6FD24560EE23}"/>
            </a:ext>
          </a:extLst>
        </p:cNvPr>
        <p:cNvGrpSpPr/>
        <p:nvPr/>
      </p:nvGrpSpPr>
      <p:grpSpPr>
        <a:xfrm>
          <a:off x="0" y="0"/>
          <a:ext cx="0" cy="0"/>
          <a:chOff x="0" y="0"/>
          <a:chExt cx="0" cy="0"/>
        </a:xfrm>
      </p:grpSpPr>
      <p:sp>
        <p:nvSpPr>
          <p:cNvPr id="162" name="Google Shape;162;p1:notes">
            <a:extLst>
              <a:ext uri="{FF2B5EF4-FFF2-40B4-BE49-F238E27FC236}">
                <a16:creationId xmlns:a16="http://schemas.microsoft.com/office/drawing/2014/main" id="{CD2619A2-D2EC-7691-46F4-C0CFA416731E}"/>
              </a:ext>
            </a:extLst>
          </p:cNvPr>
          <p:cNvSpPr txBox="1">
            <a:spLocks noGrp="1"/>
          </p:cNvSpPr>
          <p:nvPr>
            <p:ph type="body" idx="1"/>
          </p:nvPr>
        </p:nvSpPr>
        <p:spPr>
          <a:xfrm>
            <a:off x="681038" y="4783138"/>
            <a:ext cx="5445125" cy="39131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3" name="Google Shape;163;p1:notes">
            <a:extLst>
              <a:ext uri="{FF2B5EF4-FFF2-40B4-BE49-F238E27FC236}">
                <a16:creationId xmlns:a16="http://schemas.microsoft.com/office/drawing/2014/main" id="{0CAFB1A1-5080-20FD-28EA-35EC7408833D}"/>
              </a:ext>
            </a:extLst>
          </p:cNvPr>
          <p:cNvSpPr>
            <a:spLocks noGrp="1" noRot="1" noChangeAspect="1"/>
          </p:cNvSpPr>
          <p:nvPr>
            <p:ph type="sldImg" idx="2"/>
          </p:nvPr>
        </p:nvSpPr>
        <p:spPr>
          <a:xfrm>
            <a:off x="2243138" y="1243013"/>
            <a:ext cx="23209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766527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3" name="Google Shape;39;p2">
            <a:extLst>
              <a:ext uri="{FF2B5EF4-FFF2-40B4-BE49-F238E27FC236}">
                <a16:creationId xmlns:a16="http://schemas.microsoft.com/office/drawing/2014/main" id="{CEAE737C-8894-B150-CADA-78C50C200390}"/>
              </a:ext>
            </a:extLst>
          </p:cNvPr>
          <p:cNvSpPr txBox="1"/>
          <p:nvPr userDrawn="1"/>
        </p:nvSpPr>
        <p:spPr>
          <a:xfrm>
            <a:off x="104698" y="612045"/>
            <a:ext cx="2933173"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ja-JP" altLang="en-US" sz="1200" b="0" i="0" u="none" strike="noStrike" cap="none" dirty="0">
                <a:solidFill>
                  <a:srgbClr val="323232"/>
                </a:solidFill>
                <a:latin typeface="小塚ゴシック Pr6N R" panose="020B0400000000000000" pitchFamily="34" charset="-128"/>
                <a:ea typeface="小塚ゴシック Pr6N R" panose="020B0400000000000000" pitchFamily="34" charset="-128"/>
                <a:cs typeface="Meiryo"/>
                <a:sym typeface="Meiryo"/>
              </a:rPr>
              <a:t>①モデルの外面的個性をチェック</a:t>
            </a:r>
            <a:endParaRPr sz="1600" b="0" i="0" u="none" strike="noStrike" cap="none" dirty="0">
              <a:solidFill>
                <a:srgbClr val="323232"/>
              </a:solidFill>
              <a:latin typeface="小塚ゴシック Pr6N R" panose="020B0400000000000000" pitchFamily="34" charset="-128"/>
              <a:ea typeface="小塚ゴシック Pr6N R" panose="020B0400000000000000" pitchFamily="34" charset="-128"/>
              <a:cs typeface="Arial"/>
              <a:sym typeface="Arial"/>
            </a:endParaRPr>
          </a:p>
        </p:txBody>
      </p:sp>
      <p:pic>
        <p:nvPicPr>
          <p:cNvPr id="34" name="図 33">
            <a:extLst>
              <a:ext uri="{FF2B5EF4-FFF2-40B4-BE49-F238E27FC236}">
                <a16:creationId xmlns:a16="http://schemas.microsoft.com/office/drawing/2014/main" id="{F77D3FBA-52FE-2BCD-95E2-A83C820996E0}"/>
              </a:ext>
            </a:extLst>
          </p:cNvPr>
          <p:cNvPicPr>
            <a:picLocks noChangeAspect="1"/>
          </p:cNvPicPr>
          <p:nvPr userDrawn="1"/>
        </p:nvPicPr>
        <p:blipFill>
          <a:blip r:embed="rId2"/>
          <a:stretch>
            <a:fillRect/>
          </a:stretch>
        </p:blipFill>
        <p:spPr>
          <a:xfrm>
            <a:off x="86193" y="993286"/>
            <a:ext cx="6606708" cy="8628626"/>
          </a:xfrm>
          <a:prstGeom prst="rect">
            <a:avLst/>
          </a:prstGeom>
        </p:spPr>
      </p:pic>
    </p:spTree>
    <p:extLst>
      <p:ext uri="{BB962C8B-B14F-4D97-AF65-F5344CB8AC3E}">
        <p14:creationId xmlns:p14="http://schemas.microsoft.com/office/powerpoint/2010/main" val="33869124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sp>
        <p:nvSpPr>
          <p:cNvPr id="3" name="Google Shape;39;p2">
            <a:extLst>
              <a:ext uri="{FF2B5EF4-FFF2-40B4-BE49-F238E27FC236}">
                <a16:creationId xmlns:a16="http://schemas.microsoft.com/office/drawing/2014/main" id="{C6C24D8D-3212-6BBD-8FD8-EE6845256BD8}"/>
              </a:ext>
            </a:extLst>
          </p:cNvPr>
          <p:cNvSpPr txBox="1"/>
          <p:nvPr userDrawn="1"/>
        </p:nvSpPr>
        <p:spPr>
          <a:xfrm>
            <a:off x="100188" y="766043"/>
            <a:ext cx="4649612"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ja-JP" altLang="en-US" sz="1200" b="0" i="0" u="none" strike="noStrike" cap="none" dirty="0">
                <a:solidFill>
                  <a:srgbClr val="353535"/>
                </a:solidFill>
                <a:latin typeface="Meiryo"/>
                <a:ea typeface="Meiryo"/>
                <a:cs typeface="Meiryo"/>
                <a:sym typeface="Meiryo"/>
              </a:rPr>
              <a:t>⑤まとめ　－コーデ</a:t>
            </a:r>
            <a:r>
              <a:rPr lang="en-US" altLang="ja-JP" sz="1200" b="0" i="0" u="none" strike="noStrike" cap="none" dirty="0">
                <a:solidFill>
                  <a:srgbClr val="353535"/>
                </a:solidFill>
                <a:latin typeface="Meiryo"/>
                <a:ea typeface="Meiryo"/>
                <a:cs typeface="Meiryo"/>
                <a:sym typeface="Meiryo"/>
              </a:rPr>
              <a:t>A</a:t>
            </a:r>
            <a:r>
              <a:rPr lang="ja-JP" altLang="en-US" sz="1200" b="0" i="0" u="none" strike="noStrike" cap="none" dirty="0">
                <a:solidFill>
                  <a:srgbClr val="353535"/>
                </a:solidFill>
                <a:latin typeface="Meiryo"/>
                <a:ea typeface="Meiryo"/>
                <a:cs typeface="Meiryo"/>
                <a:sym typeface="Meiryo"/>
              </a:rPr>
              <a:t>－</a:t>
            </a:r>
            <a:endParaRPr sz="1600" b="0" i="0" u="none" strike="noStrike" cap="none" dirty="0">
              <a:solidFill>
                <a:srgbClr val="353535"/>
              </a:solidFill>
              <a:latin typeface="Arial"/>
              <a:ea typeface="Arial"/>
              <a:cs typeface="Arial"/>
              <a:sym typeface="Arial"/>
            </a:endParaRPr>
          </a:p>
        </p:txBody>
      </p:sp>
      <p:pic>
        <p:nvPicPr>
          <p:cNvPr id="6" name="図 5">
            <a:extLst>
              <a:ext uri="{FF2B5EF4-FFF2-40B4-BE49-F238E27FC236}">
                <a16:creationId xmlns:a16="http://schemas.microsoft.com/office/drawing/2014/main" id="{24A08FE0-5E9C-5EB3-DD4E-EE6D44CFF0BA}"/>
              </a:ext>
            </a:extLst>
          </p:cNvPr>
          <p:cNvPicPr>
            <a:picLocks noChangeAspect="1"/>
          </p:cNvPicPr>
          <p:nvPr userDrawn="1"/>
        </p:nvPicPr>
        <p:blipFill>
          <a:blip r:embed="rId2"/>
          <a:stretch>
            <a:fillRect/>
          </a:stretch>
        </p:blipFill>
        <p:spPr>
          <a:xfrm>
            <a:off x="1597379" y="1093804"/>
            <a:ext cx="3418575" cy="4354496"/>
          </a:xfrm>
          <a:prstGeom prst="rect">
            <a:avLst/>
          </a:prstGeom>
        </p:spPr>
      </p:pic>
      <p:cxnSp>
        <p:nvCxnSpPr>
          <p:cNvPr id="7" name="直線コネクタ 6">
            <a:extLst>
              <a:ext uri="{FF2B5EF4-FFF2-40B4-BE49-F238E27FC236}">
                <a16:creationId xmlns:a16="http://schemas.microsoft.com/office/drawing/2014/main" id="{1D641BC2-9B74-3599-7CA2-B2B66E98D639}"/>
              </a:ext>
            </a:extLst>
          </p:cNvPr>
          <p:cNvCxnSpPr>
            <a:cxnSpLocks/>
          </p:cNvCxnSpPr>
          <p:nvPr userDrawn="1"/>
        </p:nvCxnSpPr>
        <p:spPr>
          <a:xfrm>
            <a:off x="259644" y="1257300"/>
            <a:ext cx="6338712" cy="0"/>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cxnSp>
        <p:nvCxnSpPr>
          <p:cNvPr id="8" name="直線コネクタ 7">
            <a:extLst>
              <a:ext uri="{FF2B5EF4-FFF2-40B4-BE49-F238E27FC236}">
                <a16:creationId xmlns:a16="http://schemas.microsoft.com/office/drawing/2014/main" id="{697D76E1-8751-420C-9147-0E4DBB43F17E}"/>
              </a:ext>
            </a:extLst>
          </p:cNvPr>
          <p:cNvCxnSpPr>
            <a:cxnSpLocks/>
          </p:cNvCxnSpPr>
          <p:nvPr userDrawn="1"/>
        </p:nvCxnSpPr>
        <p:spPr>
          <a:xfrm>
            <a:off x="259644" y="5245100"/>
            <a:ext cx="6338712" cy="0"/>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sp>
        <p:nvSpPr>
          <p:cNvPr id="9" name="Google Shape;39;p2">
            <a:extLst>
              <a:ext uri="{FF2B5EF4-FFF2-40B4-BE49-F238E27FC236}">
                <a16:creationId xmlns:a16="http://schemas.microsoft.com/office/drawing/2014/main" id="{80DBA4AA-7CDA-FFEE-2BAC-01C5275A7FB8}"/>
              </a:ext>
            </a:extLst>
          </p:cNvPr>
          <p:cNvSpPr txBox="1"/>
          <p:nvPr userDrawn="1"/>
        </p:nvSpPr>
        <p:spPr>
          <a:xfrm>
            <a:off x="1573548" y="1128832"/>
            <a:ext cx="3442406"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ja-JP" altLang="en-US" sz="1400" b="0" i="0" u="none" strike="noStrike" cap="none" dirty="0">
                <a:solidFill>
                  <a:schemeClr val="bg1"/>
                </a:solidFill>
                <a:latin typeface="Meiryo"/>
                <a:ea typeface="Meiryo"/>
                <a:cs typeface="Meiryo"/>
                <a:sym typeface="Meiryo"/>
              </a:rPr>
              <a:t>コーデ</a:t>
            </a:r>
            <a:r>
              <a:rPr lang="en-US" altLang="ja-JP" sz="1400" b="0" i="0" u="none" strike="noStrike" cap="none" dirty="0">
                <a:solidFill>
                  <a:schemeClr val="bg1"/>
                </a:solidFill>
                <a:latin typeface="Meiryo"/>
                <a:ea typeface="Meiryo"/>
                <a:cs typeface="Meiryo"/>
                <a:sym typeface="Meiryo"/>
              </a:rPr>
              <a:t>A</a:t>
            </a:r>
            <a:r>
              <a:rPr lang="ja-JP" altLang="en-US" sz="1400" b="0" i="0" u="none" strike="noStrike" cap="none" dirty="0">
                <a:solidFill>
                  <a:schemeClr val="bg1"/>
                </a:solidFill>
                <a:latin typeface="Meiryo"/>
                <a:ea typeface="Meiryo"/>
                <a:cs typeface="Meiryo"/>
                <a:sym typeface="Meiryo"/>
              </a:rPr>
              <a:t>に対するモデルからのコメント</a:t>
            </a:r>
            <a:endParaRPr sz="1800" b="0" i="0" u="none" strike="noStrike" cap="none" dirty="0">
              <a:solidFill>
                <a:schemeClr val="bg1"/>
              </a:solidFill>
              <a:latin typeface="Arial"/>
              <a:ea typeface="Arial"/>
              <a:cs typeface="Arial"/>
              <a:sym typeface="Arial"/>
            </a:endParaRPr>
          </a:p>
        </p:txBody>
      </p:sp>
      <p:sp>
        <p:nvSpPr>
          <p:cNvPr id="10" name="Google Shape;39;p2">
            <a:extLst>
              <a:ext uri="{FF2B5EF4-FFF2-40B4-BE49-F238E27FC236}">
                <a16:creationId xmlns:a16="http://schemas.microsoft.com/office/drawing/2014/main" id="{E05F777D-666B-93DA-A9E9-B14FD7DB48EE}"/>
              </a:ext>
            </a:extLst>
          </p:cNvPr>
          <p:cNvSpPr txBox="1"/>
          <p:nvPr userDrawn="1"/>
        </p:nvSpPr>
        <p:spPr>
          <a:xfrm>
            <a:off x="1573548" y="5140564"/>
            <a:ext cx="3442406"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ja-JP" altLang="en-US" sz="1400" b="0" i="0" u="none" strike="noStrike" cap="none" dirty="0">
                <a:solidFill>
                  <a:schemeClr val="bg1"/>
                </a:solidFill>
                <a:latin typeface="Meiryo"/>
                <a:ea typeface="Meiryo"/>
                <a:cs typeface="Meiryo"/>
                <a:sym typeface="Meiryo"/>
              </a:rPr>
              <a:t>コーデ</a:t>
            </a:r>
            <a:r>
              <a:rPr lang="en-US" altLang="ja-JP" sz="1400" b="0" i="0" u="none" strike="noStrike" cap="none" dirty="0">
                <a:solidFill>
                  <a:schemeClr val="bg1"/>
                </a:solidFill>
                <a:latin typeface="Meiryo"/>
                <a:ea typeface="Meiryo"/>
                <a:cs typeface="Meiryo"/>
                <a:sym typeface="Meiryo"/>
              </a:rPr>
              <a:t>A</a:t>
            </a:r>
            <a:r>
              <a:rPr lang="ja-JP" altLang="en-US" sz="1400" b="0" i="0" u="none" strike="noStrike" cap="none" dirty="0">
                <a:solidFill>
                  <a:schemeClr val="bg1"/>
                </a:solidFill>
                <a:latin typeface="Meiryo"/>
                <a:ea typeface="Meiryo"/>
                <a:cs typeface="Meiryo"/>
                <a:sym typeface="Meiryo"/>
              </a:rPr>
              <a:t>を提案しての気づき</a:t>
            </a:r>
            <a:endParaRPr sz="1800" b="0" i="0" u="none" strike="noStrike" cap="none" dirty="0">
              <a:solidFill>
                <a:schemeClr val="bg1"/>
              </a:solidFill>
              <a:latin typeface="Arial"/>
              <a:ea typeface="Arial"/>
              <a:cs typeface="Arial"/>
              <a:sym typeface="Arial"/>
            </a:endParaRPr>
          </a:p>
        </p:txBody>
      </p:sp>
    </p:spTree>
    <p:extLst>
      <p:ext uri="{BB962C8B-B14F-4D97-AF65-F5344CB8AC3E}">
        <p14:creationId xmlns:p14="http://schemas.microsoft.com/office/powerpoint/2010/main" val="2646398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セクション見出し">
    <p:spTree>
      <p:nvGrpSpPr>
        <p:cNvPr id="1" name=""/>
        <p:cNvGrpSpPr/>
        <p:nvPr/>
      </p:nvGrpSpPr>
      <p:grpSpPr>
        <a:xfrm>
          <a:off x="0" y="0"/>
          <a:ext cx="0" cy="0"/>
          <a:chOff x="0" y="0"/>
          <a:chExt cx="0" cy="0"/>
        </a:xfrm>
      </p:grpSpPr>
      <p:sp>
        <p:nvSpPr>
          <p:cNvPr id="7" name="Google Shape;39;p2">
            <a:extLst>
              <a:ext uri="{FF2B5EF4-FFF2-40B4-BE49-F238E27FC236}">
                <a16:creationId xmlns:a16="http://schemas.microsoft.com/office/drawing/2014/main" id="{48C3D2AF-67B3-EAA7-A35E-DD7DA1A66F1A}"/>
              </a:ext>
            </a:extLst>
          </p:cNvPr>
          <p:cNvSpPr txBox="1"/>
          <p:nvPr userDrawn="1"/>
        </p:nvSpPr>
        <p:spPr>
          <a:xfrm>
            <a:off x="100188" y="766043"/>
            <a:ext cx="4649612"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ja-JP" altLang="en-US" sz="1200" b="0" i="0" u="none" strike="noStrike" cap="none" dirty="0">
                <a:solidFill>
                  <a:srgbClr val="353535"/>
                </a:solidFill>
                <a:latin typeface="Meiryo"/>
                <a:ea typeface="Meiryo"/>
                <a:cs typeface="Meiryo"/>
                <a:sym typeface="Meiryo"/>
              </a:rPr>
              <a:t>⑥スタイリング提案テーマ</a:t>
            </a:r>
            <a:r>
              <a:rPr lang="en-US" altLang="ja-JP" sz="1200" b="0" i="0" u="none" strike="noStrike" cap="none" dirty="0">
                <a:solidFill>
                  <a:srgbClr val="353535"/>
                </a:solidFill>
                <a:latin typeface="Meiryo"/>
                <a:ea typeface="Meiryo"/>
                <a:cs typeface="Meiryo"/>
                <a:sym typeface="Meiryo"/>
              </a:rPr>
              <a:t>-</a:t>
            </a:r>
            <a:r>
              <a:rPr lang="ja-JP" altLang="en-US" sz="1200" b="0" i="0" u="none" strike="noStrike" cap="none" dirty="0">
                <a:solidFill>
                  <a:srgbClr val="353535"/>
                </a:solidFill>
                <a:latin typeface="Meiryo"/>
                <a:ea typeface="Meiryo"/>
                <a:cs typeface="Meiryo"/>
                <a:sym typeface="Meiryo"/>
              </a:rPr>
              <a:t>コーデ</a:t>
            </a:r>
            <a:r>
              <a:rPr lang="en-US" altLang="ja-JP" sz="1200" b="0" i="0" u="none" strike="noStrike" cap="none" dirty="0">
                <a:solidFill>
                  <a:srgbClr val="353535"/>
                </a:solidFill>
                <a:latin typeface="Meiryo"/>
                <a:ea typeface="Meiryo"/>
                <a:cs typeface="Meiryo"/>
                <a:sym typeface="Meiryo"/>
              </a:rPr>
              <a:t>B-</a:t>
            </a:r>
            <a:endParaRPr sz="1600" b="0" i="0" u="none" strike="noStrike" cap="none" dirty="0">
              <a:solidFill>
                <a:srgbClr val="353535"/>
              </a:solidFill>
              <a:latin typeface="Arial"/>
              <a:ea typeface="Arial"/>
              <a:cs typeface="Arial"/>
              <a:sym typeface="Arial"/>
            </a:endParaRPr>
          </a:p>
        </p:txBody>
      </p:sp>
      <p:pic>
        <p:nvPicPr>
          <p:cNvPr id="9" name="図 8">
            <a:extLst>
              <a:ext uri="{FF2B5EF4-FFF2-40B4-BE49-F238E27FC236}">
                <a16:creationId xmlns:a16="http://schemas.microsoft.com/office/drawing/2014/main" id="{47736852-FC6D-7487-8FD0-D67080924CA9}"/>
              </a:ext>
            </a:extLst>
          </p:cNvPr>
          <p:cNvPicPr>
            <a:picLocks noChangeAspect="1"/>
          </p:cNvPicPr>
          <p:nvPr userDrawn="1"/>
        </p:nvPicPr>
        <p:blipFill>
          <a:blip r:embed="rId2"/>
          <a:stretch>
            <a:fillRect/>
          </a:stretch>
        </p:blipFill>
        <p:spPr>
          <a:xfrm>
            <a:off x="123007" y="1307043"/>
            <a:ext cx="5662578" cy="6020858"/>
          </a:xfrm>
          <a:prstGeom prst="rect">
            <a:avLst/>
          </a:prstGeom>
        </p:spPr>
      </p:pic>
      <p:cxnSp>
        <p:nvCxnSpPr>
          <p:cNvPr id="10" name="直線コネクタ 9">
            <a:extLst>
              <a:ext uri="{FF2B5EF4-FFF2-40B4-BE49-F238E27FC236}">
                <a16:creationId xmlns:a16="http://schemas.microsoft.com/office/drawing/2014/main" id="{1B01A98C-98E3-BC28-86EB-3DA35F1121AB}"/>
              </a:ext>
            </a:extLst>
          </p:cNvPr>
          <p:cNvCxnSpPr>
            <a:cxnSpLocks/>
          </p:cNvCxnSpPr>
          <p:nvPr userDrawn="1"/>
        </p:nvCxnSpPr>
        <p:spPr>
          <a:xfrm>
            <a:off x="239888" y="1435100"/>
            <a:ext cx="6338712" cy="0"/>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cxnSp>
        <p:nvCxnSpPr>
          <p:cNvPr id="12" name="直線コネクタ 11">
            <a:extLst>
              <a:ext uri="{FF2B5EF4-FFF2-40B4-BE49-F238E27FC236}">
                <a16:creationId xmlns:a16="http://schemas.microsoft.com/office/drawing/2014/main" id="{BE5F6641-E7FF-DA9A-CA65-3C38310F5410}"/>
              </a:ext>
            </a:extLst>
          </p:cNvPr>
          <p:cNvCxnSpPr>
            <a:cxnSpLocks/>
          </p:cNvCxnSpPr>
          <p:nvPr userDrawn="1"/>
        </p:nvCxnSpPr>
        <p:spPr>
          <a:xfrm>
            <a:off x="259644" y="2755900"/>
            <a:ext cx="6338712" cy="0"/>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cxnSp>
        <p:nvCxnSpPr>
          <p:cNvPr id="13" name="直線コネクタ 12">
            <a:extLst>
              <a:ext uri="{FF2B5EF4-FFF2-40B4-BE49-F238E27FC236}">
                <a16:creationId xmlns:a16="http://schemas.microsoft.com/office/drawing/2014/main" id="{539C414D-CF79-561F-24BD-1A8F41F22AF9}"/>
              </a:ext>
            </a:extLst>
          </p:cNvPr>
          <p:cNvCxnSpPr>
            <a:cxnSpLocks/>
          </p:cNvCxnSpPr>
          <p:nvPr userDrawn="1"/>
        </p:nvCxnSpPr>
        <p:spPr>
          <a:xfrm>
            <a:off x="1803400" y="3632200"/>
            <a:ext cx="3035300" cy="0"/>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sp>
        <p:nvSpPr>
          <p:cNvPr id="16" name="Google Shape;39;p2">
            <a:extLst>
              <a:ext uri="{FF2B5EF4-FFF2-40B4-BE49-F238E27FC236}">
                <a16:creationId xmlns:a16="http://schemas.microsoft.com/office/drawing/2014/main" id="{75E49276-C2F3-58E7-1FFB-C7BBE90D1377}"/>
              </a:ext>
            </a:extLst>
          </p:cNvPr>
          <p:cNvSpPr txBox="1"/>
          <p:nvPr userDrawn="1"/>
        </p:nvSpPr>
        <p:spPr>
          <a:xfrm>
            <a:off x="615215" y="1319743"/>
            <a:ext cx="5506185" cy="27695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ja-JP" altLang="en-US" sz="1200" b="0" i="0" u="none" strike="noStrike" cap="none" dirty="0">
                <a:solidFill>
                  <a:schemeClr val="bg1"/>
                </a:solidFill>
                <a:latin typeface="Meiryo"/>
                <a:ea typeface="Meiryo"/>
                <a:cs typeface="Meiryo"/>
                <a:sym typeface="Meiryo"/>
              </a:rPr>
              <a:t>なりたいスタイリングイメージ・コーデシーン・シチュエーション</a:t>
            </a:r>
            <a:endParaRPr sz="1600" b="0" i="0" u="none" strike="noStrike" cap="none" dirty="0">
              <a:solidFill>
                <a:schemeClr val="bg1"/>
              </a:solidFill>
              <a:latin typeface="Arial"/>
              <a:ea typeface="Arial"/>
              <a:cs typeface="Arial"/>
              <a:sym typeface="Arial"/>
            </a:endParaRPr>
          </a:p>
        </p:txBody>
      </p:sp>
      <p:sp>
        <p:nvSpPr>
          <p:cNvPr id="17" name="Google Shape;39;p2">
            <a:extLst>
              <a:ext uri="{FF2B5EF4-FFF2-40B4-BE49-F238E27FC236}">
                <a16:creationId xmlns:a16="http://schemas.microsoft.com/office/drawing/2014/main" id="{E2870419-ABA0-F0A4-7AC9-D84C31A67FA8}"/>
              </a:ext>
            </a:extLst>
          </p:cNvPr>
          <p:cNvSpPr txBox="1"/>
          <p:nvPr userDrawn="1"/>
        </p:nvSpPr>
        <p:spPr>
          <a:xfrm>
            <a:off x="615215" y="2934378"/>
            <a:ext cx="5506185"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ja-JP" altLang="en-US" sz="1400" b="0" i="0" u="none" strike="noStrike" cap="none" dirty="0">
                <a:solidFill>
                  <a:schemeClr val="bg1"/>
                </a:solidFill>
                <a:latin typeface="Meiryo"/>
                <a:ea typeface="Meiryo"/>
                <a:cs typeface="Meiryo"/>
                <a:sym typeface="Meiryo"/>
              </a:rPr>
              <a:t>スタイリングテーマ</a:t>
            </a:r>
            <a:endParaRPr sz="1800" b="0" i="0" u="none" strike="noStrike" cap="none" dirty="0">
              <a:solidFill>
                <a:schemeClr val="bg1"/>
              </a:solidFill>
              <a:latin typeface="Arial"/>
              <a:ea typeface="Arial"/>
              <a:cs typeface="Arial"/>
              <a:sym typeface="Arial"/>
            </a:endParaRPr>
          </a:p>
        </p:txBody>
      </p:sp>
      <p:sp>
        <p:nvSpPr>
          <p:cNvPr id="18" name="Google Shape;39;p2">
            <a:extLst>
              <a:ext uri="{FF2B5EF4-FFF2-40B4-BE49-F238E27FC236}">
                <a16:creationId xmlns:a16="http://schemas.microsoft.com/office/drawing/2014/main" id="{11800006-18E9-BB55-D8CE-93F6F7C3DC2F}"/>
              </a:ext>
            </a:extLst>
          </p:cNvPr>
          <p:cNvSpPr txBox="1"/>
          <p:nvPr userDrawn="1"/>
        </p:nvSpPr>
        <p:spPr>
          <a:xfrm>
            <a:off x="615214" y="3786498"/>
            <a:ext cx="5506185"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ja-JP" altLang="en-US" sz="1400" b="0" i="0" u="none" strike="noStrike" cap="none" dirty="0">
                <a:solidFill>
                  <a:schemeClr val="bg1"/>
                </a:solidFill>
                <a:latin typeface="Meiryo"/>
                <a:ea typeface="Meiryo"/>
                <a:cs typeface="Meiryo"/>
                <a:sym typeface="Meiryo"/>
              </a:rPr>
              <a:t>このテーマにした理由</a:t>
            </a:r>
            <a:endParaRPr sz="1800" b="0" i="0" u="none" strike="noStrike" cap="none" dirty="0">
              <a:solidFill>
                <a:schemeClr val="bg1"/>
              </a:solidFill>
              <a:latin typeface="Arial"/>
              <a:ea typeface="Arial"/>
              <a:cs typeface="Arial"/>
              <a:sym typeface="Arial"/>
            </a:endParaRPr>
          </a:p>
        </p:txBody>
      </p:sp>
      <p:sp>
        <p:nvSpPr>
          <p:cNvPr id="19" name="Google Shape;39;p2">
            <a:extLst>
              <a:ext uri="{FF2B5EF4-FFF2-40B4-BE49-F238E27FC236}">
                <a16:creationId xmlns:a16="http://schemas.microsoft.com/office/drawing/2014/main" id="{DE45D2FE-25CC-0B0A-3C21-FA25A54ADFA7}"/>
              </a:ext>
            </a:extLst>
          </p:cNvPr>
          <p:cNvSpPr txBox="1"/>
          <p:nvPr userDrawn="1"/>
        </p:nvSpPr>
        <p:spPr>
          <a:xfrm>
            <a:off x="567957" y="5208354"/>
            <a:ext cx="5506185"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ja-JP" altLang="en-US" sz="1400" b="0" i="0" u="none" strike="noStrike" cap="none" dirty="0">
                <a:solidFill>
                  <a:schemeClr val="bg1"/>
                </a:solidFill>
                <a:latin typeface="Meiryo"/>
                <a:ea typeface="Meiryo"/>
                <a:cs typeface="Meiryo"/>
                <a:sym typeface="Meiryo"/>
              </a:rPr>
              <a:t>スタイリング説明</a:t>
            </a:r>
            <a:endParaRPr sz="1800" b="0" i="0" u="none" strike="noStrike" cap="none" dirty="0">
              <a:solidFill>
                <a:schemeClr val="bg1"/>
              </a:solidFill>
              <a:latin typeface="Arial"/>
              <a:ea typeface="Arial"/>
              <a:cs typeface="Arial"/>
              <a:sym typeface="Arial"/>
            </a:endParaRPr>
          </a:p>
        </p:txBody>
      </p:sp>
      <p:sp>
        <p:nvSpPr>
          <p:cNvPr id="20" name="Google Shape;39;p2">
            <a:extLst>
              <a:ext uri="{FF2B5EF4-FFF2-40B4-BE49-F238E27FC236}">
                <a16:creationId xmlns:a16="http://schemas.microsoft.com/office/drawing/2014/main" id="{E9E67893-08D0-B792-E34B-A7F18D6C0628}"/>
              </a:ext>
            </a:extLst>
          </p:cNvPr>
          <p:cNvSpPr txBox="1"/>
          <p:nvPr userDrawn="1"/>
        </p:nvSpPr>
        <p:spPr>
          <a:xfrm>
            <a:off x="615213" y="7025542"/>
            <a:ext cx="5506185"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ja-JP" altLang="en-US" sz="1400" b="0" i="0" u="none" strike="noStrike" cap="none" dirty="0">
                <a:solidFill>
                  <a:schemeClr val="bg1"/>
                </a:solidFill>
                <a:latin typeface="Meiryo"/>
                <a:ea typeface="Meiryo"/>
                <a:cs typeface="Meiryo"/>
                <a:sym typeface="Meiryo"/>
              </a:rPr>
              <a:t>アイテム説明</a:t>
            </a:r>
            <a:endParaRPr sz="1800" b="0" i="0" u="none" strike="noStrike" cap="none" dirty="0">
              <a:solidFill>
                <a:schemeClr val="bg1"/>
              </a:solidFill>
              <a:latin typeface="Arial"/>
              <a:ea typeface="Arial"/>
              <a:cs typeface="Arial"/>
              <a:sym typeface="Arial"/>
            </a:endParaRPr>
          </a:p>
        </p:txBody>
      </p:sp>
    </p:spTree>
    <p:extLst>
      <p:ext uri="{BB962C8B-B14F-4D97-AF65-F5344CB8AC3E}">
        <p14:creationId xmlns:p14="http://schemas.microsoft.com/office/powerpoint/2010/main" val="18727793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2 つのコンテンツ">
    <p:spTree>
      <p:nvGrpSpPr>
        <p:cNvPr id="1" name=""/>
        <p:cNvGrpSpPr/>
        <p:nvPr/>
      </p:nvGrpSpPr>
      <p:grpSpPr>
        <a:xfrm>
          <a:off x="0" y="0"/>
          <a:ext cx="0" cy="0"/>
          <a:chOff x="0" y="0"/>
          <a:chExt cx="0" cy="0"/>
        </a:xfrm>
      </p:grpSpPr>
      <p:sp>
        <p:nvSpPr>
          <p:cNvPr id="3" name="Google Shape;39;p2">
            <a:extLst>
              <a:ext uri="{FF2B5EF4-FFF2-40B4-BE49-F238E27FC236}">
                <a16:creationId xmlns:a16="http://schemas.microsoft.com/office/drawing/2014/main" id="{5D8E3CEA-28B7-2583-3F1B-8A61E7B19F3E}"/>
              </a:ext>
            </a:extLst>
          </p:cNvPr>
          <p:cNvSpPr txBox="1"/>
          <p:nvPr userDrawn="1"/>
        </p:nvSpPr>
        <p:spPr>
          <a:xfrm>
            <a:off x="100188" y="766043"/>
            <a:ext cx="4649612"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ja-JP" altLang="en-US" sz="1200" b="0" i="0" u="none" strike="noStrike" cap="none" dirty="0">
                <a:solidFill>
                  <a:srgbClr val="353535"/>
                </a:solidFill>
                <a:latin typeface="Meiryo"/>
                <a:ea typeface="Meiryo"/>
                <a:cs typeface="Meiryo"/>
                <a:sym typeface="Meiryo"/>
              </a:rPr>
              <a:t>⑦スタイリング提案　－コーデ</a:t>
            </a:r>
            <a:r>
              <a:rPr lang="en-US" altLang="ja-JP" sz="1200" b="0" i="0" u="none" strike="noStrike" cap="none" dirty="0">
                <a:solidFill>
                  <a:srgbClr val="353535"/>
                </a:solidFill>
                <a:latin typeface="Meiryo"/>
                <a:ea typeface="Meiryo"/>
                <a:cs typeface="Meiryo"/>
                <a:sym typeface="Meiryo"/>
              </a:rPr>
              <a:t>B</a:t>
            </a:r>
            <a:r>
              <a:rPr lang="ja-JP" altLang="en-US" sz="1200" b="0" i="0" u="none" strike="noStrike" cap="none" dirty="0">
                <a:solidFill>
                  <a:srgbClr val="353535"/>
                </a:solidFill>
                <a:latin typeface="Meiryo"/>
                <a:ea typeface="Meiryo"/>
                <a:cs typeface="Meiryo"/>
                <a:sym typeface="Meiryo"/>
              </a:rPr>
              <a:t>－</a:t>
            </a:r>
            <a:endParaRPr sz="1600" b="0" i="0" u="none" strike="noStrike" cap="none" dirty="0">
              <a:solidFill>
                <a:srgbClr val="353535"/>
              </a:solidFill>
              <a:latin typeface="Arial"/>
              <a:ea typeface="Arial"/>
              <a:cs typeface="Arial"/>
              <a:sym typeface="Arial"/>
            </a:endParaRPr>
          </a:p>
        </p:txBody>
      </p:sp>
      <p:pic>
        <p:nvPicPr>
          <p:cNvPr id="6" name="図 5">
            <a:extLst>
              <a:ext uri="{FF2B5EF4-FFF2-40B4-BE49-F238E27FC236}">
                <a16:creationId xmlns:a16="http://schemas.microsoft.com/office/drawing/2014/main" id="{CDA8684E-8677-3572-FEA0-D8A1D3EDF5B1}"/>
              </a:ext>
            </a:extLst>
          </p:cNvPr>
          <p:cNvPicPr>
            <a:picLocks noChangeAspect="1"/>
          </p:cNvPicPr>
          <p:nvPr userDrawn="1"/>
        </p:nvPicPr>
        <p:blipFill>
          <a:blip r:embed="rId2"/>
          <a:stretch>
            <a:fillRect/>
          </a:stretch>
        </p:blipFill>
        <p:spPr>
          <a:xfrm>
            <a:off x="191912" y="1055702"/>
            <a:ext cx="6508974" cy="4710098"/>
          </a:xfrm>
          <a:prstGeom prst="rect">
            <a:avLst/>
          </a:prstGeom>
        </p:spPr>
      </p:pic>
      <p:sp>
        <p:nvSpPr>
          <p:cNvPr id="7" name="Google Shape;39;p2">
            <a:extLst>
              <a:ext uri="{FF2B5EF4-FFF2-40B4-BE49-F238E27FC236}">
                <a16:creationId xmlns:a16="http://schemas.microsoft.com/office/drawing/2014/main" id="{0B63BFE3-697D-DACC-C14C-7A7998D4005B}"/>
              </a:ext>
            </a:extLst>
          </p:cNvPr>
          <p:cNvSpPr txBox="1"/>
          <p:nvPr userDrawn="1"/>
        </p:nvSpPr>
        <p:spPr>
          <a:xfrm>
            <a:off x="317499" y="2493243"/>
            <a:ext cx="2892393"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ja-JP" altLang="en-US" sz="1400" b="0" i="0" u="none" strike="noStrike" cap="none" dirty="0">
                <a:solidFill>
                  <a:schemeClr val="bg2">
                    <a:lumMod val="75000"/>
                  </a:schemeClr>
                </a:solidFill>
                <a:latin typeface="Meiryo"/>
                <a:ea typeface="Meiryo"/>
                <a:cs typeface="Meiryo"/>
                <a:sym typeface="Meiryo"/>
              </a:rPr>
              <a:t>スタイリング提案写真</a:t>
            </a:r>
            <a:endParaRPr sz="1800" b="0" i="0" u="none" strike="noStrike" cap="none" dirty="0">
              <a:solidFill>
                <a:schemeClr val="bg2">
                  <a:lumMod val="75000"/>
                </a:schemeClr>
              </a:solidFill>
              <a:latin typeface="Arial"/>
              <a:ea typeface="Arial"/>
              <a:cs typeface="Arial"/>
              <a:sym typeface="Arial"/>
            </a:endParaRPr>
          </a:p>
        </p:txBody>
      </p:sp>
      <p:sp>
        <p:nvSpPr>
          <p:cNvPr id="8" name="Google Shape;39;p2">
            <a:extLst>
              <a:ext uri="{FF2B5EF4-FFF2-40B4-BE49-F238E27FC236}">
                <a16:creationId xmlns:a16="http://schemas.microsoft.com/office/drawing/2014/main" id="{FB431AB6-5003-2758-C71B-C6A3FA9E63FE}"/>
              </a:ext>
            </a:extLst>
          </p:cNvPr>
          <p:cNvSpPr txBox="1"/>
          <p:nvPr userDrawn="1"/>
        </p:nvSpPr>
        <p:spPr>
          <a:xfrm>
            <a:off x="339691" y="2902579"/>
            <a:ext cx="2892393" cy="27695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ja-JP" altLang="en-US" sz="1200" b="0" i="0" u="none" strike="noStrike" cap="none" dirty="0">
                <a:solidFill>
                  <a:schemeClr val="bg2">
                    <a:lumMod val="75000"/>
                  </a:schemeClr>
                </a:solidFill>
                <a:latin typeface="Meiryo"/>
                <a:ea typeface="Meiryo"/>
                <a:cs typeface="Meiryo"/>
                <a:sym typeface="Meiryo"/>
              </a:rPr>
              <a:t>着用画像でポージング指導も</a:t>
            </a:r>
          </a:p>
        </p:txBody>
      </p:sp>
      <p:sp>
        <p:nvSpPr>
          <p:cNvPr id="9" name="Google Shape;39;p2">
            <a:extLst>
              <a:ext uri="{FF2B5EF4-FFF2-40B4-BE49-F238E27FC236}">
                <a16:creationId xmlns:a16="http://schemas.microsoft.com/office/drawing/2014/main" id="{CAFBCAEF-CA51-8421-F2F6-F01390D673B2}"/>
              </a:ext>
            </a:extLst>
          </p:cNvPr>
          <p:cNvSpPr txBox="1"/>
          <p:nvPr userDrawn="1"/>
        </p:nvSpPr>
        <p:spPr>
          <a:xfrm>
            <a:off x="3446399" y="1055702"/>
            <a:ext cx="3442406"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ja-JP" altLang="en-US" sz="1400" b="0" i="0" u="none" strike="noStrike" cap="none" dirty="0">
                <a:solidFill>
                  <a:schemeClr val="bg1"/>
                </a:solidFill>
                <a:latin typeface="Meiryo"/>
                <a:ea typeface="Meiryo"/>
                <a:cs typeface="Meiryo"/>
                <a:sym typeface="Meiryo"/>
              </a:rPr>
              <a:t>モデルへのスタイリング説明文</a:t>
            </a:r>
            <a:endParaRPr sz="1800" b="0" i="0" u="none" strike="noStrike" cap="none" dirty="0">
              <a:solidFill>
                <a:schemeClr val="bg1"/>
              </a:solidFill>
              <a:latin typeface="Arial"/>
              <a:ea typeface="Arial"/>
              <a:cs typeface="Arial"/>
              <a:sym typeface="Arial"/>
            </a:endParaRPr>
          </a:p>
        </p:txBody>
      </p:sp>
      <p:sp>
        <p:nvSpPr>
          <p:cNvPr id="10" name="Google Shape;39;p2">
            <a:extLst>
              <a:ext uri="{FF2B5EF4-FFF2-40B4-BE49-F238E27FC236}">
                <a16:creationId xmlns:a16="http://schemas.microsoft.com/office/drawing/2014/main" id="{C30017AC-9F40-E55A-7A92-B47ADD94B0EC}"/>
              </a:ext>
            </a:extLst>
          </p:cNvPr>
          <p:cNvSpPr txBox="1"/>
          <p:nvPr userDrawn="1"/>
        </p:nvSpPr>
        <p:spPr>
          <a:xfrm>
            <a:off x="1763695" y="5470764"/>
            <a:ext cx="3442406" cy="27695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ja-JP" altLang="en-US" sz="1200" b="0" i="0" u="none" strike="noStrike" cap="none" dirty="0">
                <a:solidFill>
                  <a:schemeClr val="bg1"/>
                </a:solidFill>
                <a:latin typeface="Meiryo"/>
                <a:ea typeface="Meiryo"/>
                <a:cs typeface="Meiryo"/>
                <a:sym typeface="Meiryo"/>
              </a:rPr>
              <a:t>モデルが実践できるスタイリングアドバイス</a:t>
            </a:r>
            <a:endParaRPr sz="1600" b="0" i="0" u="none" strike="noStrike" cap="none" dirty="0">
              <a:solidFill>
                <a:schemeClr val="bg1"/>
              </a:solidFill>
              <a:latin typeface="Arial"/>
              <a:ea typeface="Arial"/>
              <a:cs typeface="Arial"/>
              <a:sym typeface="Arial"/>
            </a:endParaRPr>
          </a:p>
        </p:txBody>
      </p:sp>
    </p:spTree>
    <p:extLst>
      <p:ext uri="{BB962C8B-B14F-4D97-AF65-F5344CB8AC3E}">
        <p14:creationId xmlns:p14="http://schemas.microsoft.com/office/powerpoint/2010/main" val="23432168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比較">
    <p:spTree>
      <p:nvGrpSpPr>
        <p:cNvPr id="1" name=""/>
        <p:cNvGrpSpPr/>
        <p:nvPr/>
      </p:nvGrpSpPr>
      <p:grpSpPr>
        <a:xfrm>
          <a:off x="0" y="0"/>
          <a:ext cx="0" cy="0"/>
          <a:chOff x="0" y="0"/>
          <a:chExt cx="0" cy="0"/>
        </a:xfrm>
      </p:grpSpPr>
      <p:sp>
        <p:nvSpPr>
          <p:cNvPr id="3" name="Google Shape;39;p2">
            <a:extLst>
              <a:ext uri="{FF2B5EF4-FFF2-40B4-BE49-F238E27FC236}">
                <a16:creationId xmlns:a16="http://schemas.microsoft.com/office/drawing/2014/main" id="{C6C24D8D-3212-6BBD-8FD8-EE6845256BD8}"/>
              </a:ext>
            </a:extLst>
          </p:cNvPr>
          <p:cNvSpPr txBox="1"/>
          <p:nvPr userDrawn="1"/>
        </p:nvSpPr>
        <p:spPr>
          <a:xfrm>
            <a:off x="100188" y="766043"/>
            <a:ext cx="4649612"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ja-JP" altLang="en-US" sz="1200" b="0" i="0" u="none" strike="noStrike" cap="none" dirty="0">
                <a:solidFill>
                  <a:srgbClr val="353535"/>
                </a:solidFill>
                <a:latin typeface="Meiryo"/>
                <a:ea typeface="Meiryo"/>
                <a:cs typeface="Meiryo"/>
                <a:sym typeface="Meiryo"/>
              </a:rPr>
              <a:t>⑧まとめ　－コーデ</a:t>
            </a:r>
            <a:r>
              <a:rPr lang="en-US" altLang="ja-JP" sz="1200" b="0" i="0" u="none" strike="noStrike" cap="none" dirty="0">
                <a:solidFill>
                  <a:srgbClr val="353535"/>
                </a:solidFill>
                <a:latin typeface="Meiryo"/>
                <a:ea typeface="Meiryo"/>
                <a:cs typeface="Meiryo"/>
                <a:sym typeface="Meiryo"/>
              </a:rPr>
              <a:t>B</a:t>
            </a:r>
            <a:r>
              <a:rPr lang="ja-JP" altLang="en-US" sz="1200" b="0" i="0" u="none" strike="noStrike" cap="none" dirty="0">
                <a:solidFill>
                  <a:srgbClr val="353535"/>
                </a:solidFill>
                <a:latin typeface="Meiryo"/>
                <a:ea typeface="Meiryo"/>
                <a:cs typeface="Meiryo"/>
                <a:sym typeface="Meiryo"/>
              </a:rPr>
              <a:t>－</a:t>
            </a:r>
            <a:endParaRPr sz="1600" b="0" i="0" u="none" strike="noStrike" cap="none" dirty="0">
              <a:solidFill>
                <a:srgbClr val="353535"/>
              </a:solidFill>
              <a:latin typeface="Arial"/>
              <a:ea typeface="Arial"/>
              <a:cs typeface="Arial"/>
              <a:sym typeface="Arial"/>
            </a:endParaRPr>
          </a:p>
        </p:txBody>
      </p:sp>
      <p:pic>
        <p:nvPicPr>
          <p:cNvPr id="6" name="図 5">
            <a:extLst>
              <a:ext uri="{FF2B5EF4-FFF2-40B4-BE49-F238E27FC236}">
                <a16:creationId xmlns:a16="http://schemas.microsoft.com/office/drawing/2014/main" id="{24A08FE0-5E9C-5EB3-DD4E-EE6D44CFF0BA}"/>
              </a:ext>
            </a:extLst>
          </p:cNvPr>
          <p:cNvPicPr>
            <a:picLocks noChangeAspect="1"/>
          </p:cNvPicPr>
          <p:nvPr userDrawn="1"/>
        </p:nvPicPr>
        <p:blipFill>
          <a:blip r:embed="rId2"/>
          <a:stretch>
            <a:fillRect/>
          </a:stretch>
        </p:blipFill>
        <p:spPr>
          <a:xfrm>
            <a:off x="1597379" y="1093804"/>
            <a:ext cx="3418575" cy="4354496"/>
          </a:xfrm>
          <a:prstGeom prst="rect">
            <a:avLst/>
          </a:prstGeom>
        </p:spPr>
      </p:pic>
      <p:cxnSp>
        <p:nvCxnSpPr>
          <p:cNvPr id="7" name="直線コネクタ 6">
            <a:extLst>
              <a:ext uri="{FF2B5EF4-FFF2-40B4-BE49-F238E27FC236}">
                <a16:creationId xmlns:a16="http://schemas.microsoft.com/office/drawing/2014/main" id="{1D641BC2-9B74-3599-7CA2-B2B66E98D639}"/>
              </a:ext>
            </a:extLst>
          </p:cNvPr>
          <p:cNvCxnSpPr>
            <a:cxnSpLocks/>
          </p:cNvCxnSpPr>
          <p:nvPr userDrawn="1"/>
        </p:nvCxnSpPr>
        <p:spPr>
          <a:xfrm>
            <a:off x="259644" y="1257300"/>
            <a:ext cx="6338712" cy="0"/>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cxnSp>
        <p:nvCxnSpPr>
          <p:cNvPr id="8" name="直線コネクタ 7">
            <a:extLst>
              <a:ext uri="{FF2B5EF4-FFF2-40B4-BE49-F238E27FC236}">
                <a16:creationId xmlns:a16="http://schemas.microsoft.com/office/drawing/2014/main" id="{697D76E1-8751-420C-9147-0E4DBB43F17E}"/>
              </a:ext>
            </a:extLst>
          </p:cNvPr>
          <p:cNvCxnSpPr>
            <a:cxnSpLocks/>
          </p:cNvCxnSpPr>
          <p:nvPr userDrawn="1"/>
        </p:nvCxnSpPr>
        <p:spPr>
          <a:xfrm>
            <a:off x="259644" y="5245100"/>
            <a:ext cx="6338712" cy="0"/>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sp>
        <p:nvSpPr>
          <p:cNvPr id="9" name="Google Shape;39;p2">
            <a:extLst>
              <a:ext uri="{FF2B5EF4-FFF2-40B4-BE49-F238E27FC236}">
                <a16:creationId xmlns:a16="http://schemas.microsoft.com/office/drawing/2014/main" id="{80DBA4AA-7CDA-FFEE-2BAC-01C5275A7FB8}"/>
              </a:ext>
            </a:extLst>
          </p:cNvPr>
          <p:cNvSpPr txBox="1"/>
          <p:nvPr userDrawn="1"/>
        </p:nvSpPr>
        <p:spPr>
          <a:xfrm>
            <a:off x="1573548" y="1128832"/>
            <a:ext cx="3442406"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ja-JP" altLang="en-US" sz="1400" b="0" i="0" u="none" strike="noStrike" cap="none" dirty="0">
                <a:solidFill>
                  <a:schemeClr val="bg1"/>
                </a:solidFill>
                <a:latin typeface="Meiryo"/>
                <a:ea typeface="Meiryo"/>
                <a:cs typeface="Meiryo"/>
                <a:sym typeface="Meiryo"/>
              </a:rPr>
              <a:t>コーデ</a:t>
            </a:r>
            <a:r>
              <a:rPr lang="en-US" altLang="ja-JP" sz="1400" b="0" i="0" u="none" strike="noStrike" cap="none" dirty="0">
                <a:solidFill>
                  <a:schemeClr val="bg1"/>
                </a:solidFill>
                <a:latin typeface="Meiryo"/>
                <a:ea typeface="Meiryo"/>
                <a:cs typeface="Meiryo"/>
                <a:sym typeface="Meiryo"/>
              </a:rPr>
              <a:t>B</a:t>
            </a:r>
            <a:r>
              <a:rPr lang="ja-JP" altLang="en-US" sz="1400" b="0" i="0" u="none" strike="noStrike" cap="none" dirty="0">
                <a:solidFill>
                  <a:schemeClr val="bg1"/>
                </a:solidFill>
                <a:latin typeface="Meiryo"/>
                <a:ea typeface="Meiryo"/>
                <a:cs typeface="Meiryo"/>
                <a:sym typeface="Meiryo"/>
              </a:rPr>
              <a:t>に対するモデルからのコメント</a:t>
            </a:r>
            <a:endParaRPr sz="1800" b="0" i="0" u="none" strike="noStrike" cap="none" dirty="0">
              <a:solidFill>
                <a:schemeClr val="bg1"/>
              </a:solidFill>
              <a:latin typeface="Arial"/>
              <a:ea typeface="Arial"/>
              <a:cs typeface="Arial"/>
              <a:sym typeface="Arial"/>
            </a:endParaRPr>
          </a:p>
        </p:txBody>
      </p:sp>
      <p:sp>
        <p:nvSpPr>
          <p:cNvPr id="10" name="Google Shape;39;p2">
            <a:extLst>
              <a:ext uri="{FF2B5EF4-FFF2-40B4-BE49-F238E27FC236}">
                <a16:creationId xmlns:a16="http://schemas.microsoft.com/office/drawing/2014/main" id="{E05F777D-666B-93DA-A9E9-B14FD7DB48EE}"/>
              </a:ext>
            </a:extLst>
          </p:cNvPr>
          <p:cNvSpPr txBox="1"/>
          <p:nvPr userDrawn="1"/>
        </p:nvSpPr>
        <p:spPr>
          <a:xfrm>
            <a:off x="1573548" y="5140564"/>
            <a:ext cx="3442406"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ja-JP" altLang="en-US" sz="1400" b="0" i="0" u="none" strike="noStrike" cap="none" dirty="0">
                <a:solidFill>
                  <a:schemeClr val="bg1"/>
                </a:solidFill>
                <a:latin typeface="Meiryo"/>
                <a:ea typeface="Meiryo"/>
                <a:cs typeface="Meiryo"/>
                <a:sym typeface="Meiryo"/>
              </a:rPr>
              <a:t>コーデ</a:t>
            </a:r>
            <a:r>
              <a:rPr lang="en-US" altLang="ja-JP" sz="1400" b="0" i="0" u="none" strike="noStrike" cap="none" dirty="0">
                <a:solidFill>
                  <a:schemeClr val="bg1"/>
                </a:solidFill>
                <a:latin typeface="Meiryo"/>
                <a:ea typeface="Meiryo"/>
                <a:cs typeface="Meiryo"/>
                <a:sym typeface="Meiryo"/>
              </a:rPr>
              <a:t>B</a:t>
            </a:r>
            <a:r>
              <a:rPr lang="ja-JP" altLang="en-US" sz="1400" b="0" i="0" u="none" strike="noStrike" cap="none" dirty="0">
                <a:solidFill>
                  <a:schemeClr val="bg1"/>
                </a:solidFill>
                <a:latin typeface="Meiryo"/>
                <a:ea typeface="Meiryo"/>
                <a:cs typeface="Meiryo"/>
                <a:sym typeface="Meiryo"/>
              </a:rPr>
              <a:t>を提案しての気づき</a:t>
            </a:r>
            <a:endParaRPr sz="1800" b="0" i="0" u="none" strike="noStrike" cap="none" dirty="0">
              <a:solidFill>
                <a:schemeClr val="bg1"/>
              </a:solidFill>
              <a:latin typeface="Arial"/>
              <a:ea typeface="Arial"/>
              <a:cs typeface="Arial"/>
              <a:sym typeface="Arial"/>
            </a:endParaRPr>
          </a:p>
        </p:txBody>
      </p:sp>
    </p:spTree>
    <p:extLst>
      <p:ext uri="{BB962C8B-B14F-4D97-AF65-F5344CB8AC3E}">
        <p14:creationId xmlns:p14="http://schemas.microsoft.com/office/powerpoint/2010/main" val="34089126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比較">
    <p:spTree>
      <p:nvGrpSpPr>
        <p:cNvPr id="1" name=""/>
        <p:cNvGrpSpPr/>
        <p:nvPr/>
      </p:nvGrpSpPr>
      <p:grpSpPr>
        <a:xfrm>
          <a:off x="0" y="0"/>
          <a:ext cx="0" cy="0"/>
          <a:chOff x="0" y="0"/>
          <a:chExt cx="0" cy="0"/>
        </a:xfrm>
      </p:grpSpPr>
      <p:sp>
        <p:nvSpPr>
          <p:cNvPr id="3" name="Google Shape;39;p2">
            <a:extLst>
              <a:ext uri="{FF2B5EF4-FFF2-40B4-BE49-F238E27FC236}">
                <a16:creationId xmlns:a16="http://schemas.microsoft.com/office/drawing/2014/main" id="{C6C24D8D-3212-6BBD-8FD8-EE6845256BD8}"/>
              </a:ext>
            </a:extLst>
          </p:cNvPr>
          <p:cNvSpPr txBox="1"/>
          <p:nvPr userDrawn="1"/>
        </p:nvSpPr>
        <p:spPr>
          <a:xfrm>
            <a:off x="100188" y="766043"/>
            <a:ext cx="4649612"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ja-JP" altLang="en-US" sz="1200" b="0" i="0" u="none" strike="noStrike" cap="none" dirty="0">
                <a:solidFill>
                  <a:srgbClr val="353535"/>
                </a:solidFill>
                <a:latin typeface="Meiryo"/>
                <a:ea typeface="Meiryo"/>
                <a:cs typeface="Meiryo"/>
                <a:sym typeface="Meiryo"/>
              </a:rPr>
              <a:t>⑨総まとめ</a:t>
            </a:r>
            <a:endParaRPr sz="1600" b="0" i="0" u="none" strike="noStrike" cap="none" dirty="0">
              <a:solidFill>
                <a:srgbClr val="353535"/>
              </a:solidFill>
              <a:latin typeface="Arial"/>
              <a:ea typeface="Arial"/>
              <a:cs typeface="Arial"/>
              <a:sym typeface="Arial"/>
            </a:endParaRPr>
          </a:p>
        </p:txBody>
      </p:sp>
      <p:cxnSp>
        <p:nvCxnSpPr>
          <p:cNvPr id="7" name="直線コネクタ 6">
            <a:extLst>
              <a:ext uri="{FF2B5EF4-FFF2-40B4-BE49-F238E27FC236}">
                <a16:creationId xmlns:a16="http://schemas.microsoft.com/office/drawing/2014/main" id="{1D641BC2-9B74-3599-7CA2-B2B66E98D639}"/>
              </a:ext>
            </a:extLst>
          </p:cNvPr>
          <p:cNvCxnSpPr>
            <a:cxnSpLocks/>
          </p:cNvCxnSpPr>
          <p:nvPr userDrawn="1"/>
        </p:nvCxnSpPr>
        <p:spPr>
          <a:xfrm>
            <a:off x="259644" y="1257300"/>
            <a:ext cx="6338712" cy="0"/>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cxnSp>
        <p:nvCxnSpPr>
          <p:cNvPr id="8" name="直線コネクタ 7">
            <a:extLst>
              <a:ext uri="{FF2B5EF4-FFF2-40B4-BE49-F238E27FC236}">
                <a16:creationId xmlns:a16="http://schemas.microsoft.com/office/drawing/2014/main" id="{697D76E1-8751-420C-9147-0E4DBB43F17E}"/>
              </a:ext>
            </a:extLst>
          </p:cNvPr>
          <p:cNvCxnSpPr>
            <a:cxnSpLocks/>
          </p:cNvCxnSpPr>
          <p:nvPr userDrawn="1"/>
        </p:nvCxnSpPr>
        <p:spPr>
          <a:xfrm>
            <a:off x="259644" y="4174773"/>
            <a:ext cx="6338712" cy="0"/>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pic>
        <p:nvPicPr>
          <p:cNvPr id="4" name="図 3">
            <a:extLst>
              <a:ext uri="{FF2B5EF4-FFF2-40B4-BE49-F238E27FC236}">
                <a16:creationId xmlns:a16="http://schemas.microsoft.com/office/drawing/2014/main" id="{75677604-20CE-AB38-EF0E-30464F8C91BD}"/>
              </a:ext>
            </a:extLst>
          </p:cNvPr>
          <p:cNvPicPr>
            <a:picLocks noChangeAspect="1"/>
          </p:cNvPicPr>
          <p:nvPr userDrawn="1"/>
        </p:nvPicPr>
        <p:blipFill>
          <a:blip r:embed="rId2"/>
          <a:stretch>
            <a:fillRect/>
          </a:stretch>
        </p:blipFill>
        <p:spPr>
          <a:xfrm>
            <a:off x="1751532" y="1097845"/>
            <a:ext cx="3354935" cy="6255456"/>
          </a:xfrm>
          <a:prstGeom prst="rect">
            <a:avLst/>
          </a:prstGeom>
        </p:spPr>
      </p:pic>
      <p:sp>
        <p:nvSpPr>
          <p:cNvPr id="5" name="Google Shape;39;p2">
            <a:extLst>
              <a:ext uri="{FF2B5EF4-FFF2-40B4-BE49-F238E27FC236}">
                <a16:creationId xmlns:a16="http://schemas.microsoft.com/office/drawing/2014/main" id="{80DBA4AA-7CDA-FFEE-2BAC-01C5275A7FB8}"/>
              </a:ext>
            </a:extLst>
          </p:cNvPr>
          <p:cNvSpPr txBox="1"/>
          <p:nvPr userDrawn="1"/>
        </p:nvSpPr>
        <p:spPr>
          <a:xfrm>
            <a:off x="1707796" y="1132876"/>
            <a:ext cx="3442406"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ja-JP" altLang="en-US" sz="1400" b="0" i="0" u="none" strike="noStrike" cap="none" dirty="0">
                <a:solidFill>
                  <a:schemeClr val="bg1"/>
                </a:solidFill>
                <a:latin typeface="Meiryo"/>
                <a:ea typeface="Meiryo"/>
                <a:cs typeface="Meiryo"/>
                <a:sym typeface="Meiryo"/>
              </a:rPr>
              <a:t>レポート通しての気づきや成長</a:t>
            </a:r>
            <a:endParaRPr sz="1800" b="0" i="0" u="none" strike="noStrike" cap="none" dirty="0">
              <a:solidFill>
                <a:schemeClr val="bg1"/>
              </a:solidFill>
              <a:latin typeface="Arial"/>
              <a:ea typeface="Arial"/>
              <a:cs typeface="Arial"/>
              <a:sym typeface="Arial"/>
            </a:endParaRPr>
          </a:p>
        </p:txBody>
      </p:sp>
      <p:sp>
        <p:nvSpPr>
          <p:cNvPr id="11" name="Google Shape;39;p2">
            <a:extLst>
              <a:ext uri="{FF2B5EF4-FFF2-40B4-BE49-F238E27FC236}">
                <a16:creationId xmlns:a16="http://schemas.microsoft.com/office/drawing/2014/main" id="{E05F777D-666B-93DA-A9E9-B14FD7DB48EE}"/>
              </a:ext>
            </a:extLst>
          </p:cNvPr>
          <p:cNvSpPr txBox="1"/>
          <p:nvPr userDrawn="1"/>
        </p:nvSpPr>
        <p:spPr>
          <a:xfrm>
            <a:off x="1751532" y="4071705"/>
            <a:ext cx="3442406"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ja-JP" altLang="en-US" sz="1400" b="0" i="0" u="none" strike="noStrike" cap="none" dirty="0">
                <a:solidFill>
                  <a:schemeClr val="bg1"/>
                </a:solidFill>
                <a:latin typeface="Meiryo"/>
                <a:ea typeface="Meiryo"/>
                <a:cs typeface="Meiryo"/>
                <a:sym typeface="Meiryo"/>
              </a:rPr>
              <a:t>自身のビジネスへの成果と今後の活用</a:t>
            </a:r>
            <a:endParaRPr sz="1800" b="0" i="0" u="none" strike="noStrike" cap="none" dirty="0">
              <a:solidFill>
                <a:schemeClr val="bg1"/>
              </a:solidFill>
              <a:latin typeface="Arial"/>
              <a:ea typeface="Arial"/>
              <a:cs typeface="Arial"/>
              <a:sym typeface="Arial"/>
            </a:endParaRPr>
          </a:p>
        </p:txBody>
      </p:sp>
      <p:cxnSp>
        <p:nvCxnSpPr>
          <p:cNvPr id="12" name="直線コネクタ 11">
            <a:extLst>
              <a:ext uri="{FF2B5EF4-FFF2-40B4-BE49-F238E27FC236}">
                <a16:creationId xmlns:a16="http://schemas.microsoft.com/office/drawing/2014/main" id="{621BBB96-BC77-C119-908E-C12676A84E43}"/>
              </a:ext>
            </a:extLst>
          </p:cNvPr>
          <p:cNvCxnSpPr>
            <a:cxnSpLocks/>
          </p:cNvCxnSpPr>
          <p:nvPr userDrawn="1"/>
        </p:nvCxnSpPr>
        <p:spPr>
          <a:xfrm>
            <a:off x="259643" y="7173441"/>
            <a:ext cx="6338712" cy="0"/>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sp>
        <p:nvSpPr>
          <p:cNvPr id="13" name="Google Shape;39;p2">
            <a:extLst>
              <a:ext uri="{FF2B5EF4-FFF2-40B4-BE49-F238E27FC236}">
                <a16:creationId xmlns:a16="http://schemas.microsoft.com/office/drawing/2014/main" id="{68D1C867-FD9C-CB57-90FE-76C0DDB21D68}"/>
              </a:ext>
            </a:extLst>
          </p:cNvPr>
          <p:cNvSpPr txBox="1"/>
          <p:nvPr userDrawn="1"/>
        </p:nvSpPr>
        <p:spPr>
          <a:xfrm>
            <a:off x="1751532" y="7045565"/>
            <a:ext cx="3442406"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ja-JP" altLang="en-US" sz="1400" b="0" i="0" u="none" strike="noStrike" cap="none" dirty="0">
                <a:solidFill>
                  <a:schemeClr val="bg1"/>
                </a:solidFill>
                <a:latin typeface="Meiryo"/>
                <a:ea typeface="Meiryo"/>
                <a:cs typeface="Meiryo"/>
                <a:sym typeface="Meiryo"/>
              </a:rPr>
              <a:t>今後の課題について</a:t>
            </a:r>
            <a:endParaRPr sz="1800" b="0" i="0" u="none" strike="noStrike" cap="none" dirty="0">
              <a:solidFill>
                <a:schemeClr val="bg1"/>
              </a:solidFill>
              <a:latin typeface="Arial"/>
              <a:ea typeface="Arial"/>
              <a:cs typeface="Arial"/>
              <a:sym typeface="Arial"/>
            </a:endParaRPr>
          </a:p>
        </p:txBody>
      </p:sp>
    </p:spTree>
    <p:extLst>
      <p:ext uri="{BB962C8B-B14F-4D97-AF65-F5344CB8AC3E}">
        <p14:creationId xmlns:p14="http://schemas.microsoft.com/office/powerpoint/2010/main" val="42338370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2" name="Google Shape;39;p2">
            <a:extLst>
              <a:ext uri="{FF2B5EF4-FFF2-40B4-BE49-F238E27FC236}">
                <a16:creationId xmlns:a16="http://schemas.microsoft.com/office/drawing/2014/main" id="{D57386C7-94C7-BB81-A0EC-8160106FA410}"/>
              </a:ext>
            </a:extLst>
          </p:cNvPr>
          <p:cNvSpPr txBox="1"/>
          <p:nvPr userDrawn="1"/>
        </p:nvSpPr>
        <p:spPr>
          <a:xfrm>
            <a:off x="104698" y="612045"/>
            <a:ext cx="2933173"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ja-JP" altLang="en-US" sz="1200" b="0" i="0" u="none" strike="noStrike" cap="none" dirty="0">
                <a:solidFill>
                  <a:srgbClr val="323232"/>
                </a:solidFill>
                <a:latin typeface="小塚ゴシック Pr6N R" panose="020B0400000000000000" pitchFamily="34" charset="-128"/>
                <a:ea typeface="小塚ゴシック Pr6N R" panose="020B0400000000000000" pitchFamily="34" charset="-128"/>
                <a:cs typeface="Meiryo"/>
                <a:sym typeface="Meiryo"/>
              </a:rPr>
              <a:t>②モデルのウィッグ</a:t>
            </a:r>
            <a:endParaRPr sz="1600" b="0" i="0" u="none" strike="noStrike" cap="none" dirty="0">
              <a:solidFill>
                <a:srgbClr val="323232"/>
              </a:solidFill>
              <a:latin typeface="小塚ゴシック Pr6N R" panose="020B0400000000000000" pitchFamily="34" charset="-128"/>
              <a:ea typeface="小塚ゴシック Pr6N R" panose="020B0400000000000000" pitchFamily="34" charset="-128"/>
              <a:cs typeface="Arial"/>
              <a:sym typeface="Arial"/>
            </a:endParaRPr>
          </a:p>
        </p:txBody>
      </p:sp>
      <p:pic>
        <p:nvPicPr>
          <p:cNvPr id="4" name="図 3">
            <a:extLst>
              <a:ext uri="{FF2B5EF4-FFF2-40B4-BE49-F238E27FC236}">
                <a16:creationId xmlns:a16="http://schemas.microsoft.com/office/drawing/2014/main" id="{E2C986D3-A6CD-77E6-F18B-AF73F866AA73}"/>
              </a:ext>
            </a:extLst>
          </p:cNvPr>
          <p:cNvPicPr>
            <a:picLocks noChangeAspect="1"/>
          </p:cNvPicPr>
          <p:nvPr userDrawn="1"/>
        </p:nvPicPr>
        <p:blipFill>
          <a:blip r:embed="rId2"/>
          <a:stretch>
            <a:fillRect/>
          </a:stretch>
        </p:blipFill>
        <p:spPr>
          <a:xfrm>
            <a:off x="199600" y="1138675"/>
            <a:ext cx="6396386" cy="8233926"/>
          </a:xfrm>
          <a:prstGeom prst="rect">
            <a:avLst/>
          </a:prstGeom>
        </p:spPr>
      </p:pic>
    </p:spTree>
    <p:extLst>
      <p:ext uri="{BB962C8B-B14F-4D97-AF65-F5344CB8AC3E}">
        <p14:creationId xmlns:p14="http://schemas.microsoft.com/office/powerpoint/2010/main" val="3766284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sp>
        <p:nvSpPr>
          <p:cNvPr id="2" name="Google Shape;39;p2">
            <a:extLst>
              <a:ext uri="{FF2B5EF4-FFF2-40B4-BE49-F238E27FC236}">
                <a16:creationId xmlns:a16="http://schemas.microsoft.com/office/drawing/2014/main" id="{102C2CF6-C4D8-20C1-645D-57572DFC611B}"/>
              </a:ext>
            </a:extLst>
          </p:cNvPr>
          <p:cNvSpPr txBox="1"/>
          <p:nvPr userDrawn="1"/>
        </p:nvSpPr>
        <p:spPr>
          <a:xfrm>
            <a:off x="104698" y="612045"/>
            <a:ext cx="2933173"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ja-JP" altLang="en-US" sz="1200" b="0" i="0" u="none" strike="noStrike" cap="none" dirty="0">
                <a:solidFill>
                  <a:srgbClr val="323232"/>
                </a:solidFill>
                <a:latin typeface="小塚ゴシック Pr6N R" panose="020B0400000000000000" pitchFamily="34" charset="-128"/>
                <a:ea typeface="小塚ゴシック Pr6N R" panose="020B0400000000000000" pitchFamily="34" charset="-128"/>
                <a:cs typeface="Meiryo"/>
                <a:sym typeface="Meiryo"/>
              </a:rPr>
              <a:t>③スタイリング提案テーマ</a:t>
            </a:r>
            <a:endParaRPr sz="1600" b="0" i="0" u="none" strike="noStrike" cap="none" dirty="0">
              <a:solidFill>
                <a:srgbClr val="323232"/>
              </a:solidFill>
              <a:latin typeface="小塚ゴシック Pr6N R" panose="020B0400000000000000" pitchFamily="34" charset="-128"/>
              <a:ea typeface="小塚ゴシック Pr6N R" panose="020B0400000000000000" pitchFamily="34" charset="-128"/>
              <a:cs typeface="Arial"/>
              <a:sym typeface="Arial"/>
            </a:endParaRPr>
          </a:p>
        </p:txBody>
      </p:sp>
      <p:pic>
        <p:nvPicPr>
          <p:cNvPr id="4" name="図 3">
            <a:extLst>
              <a:ext uri="{FF2B5EF4-FFF2-40B4-BE49-F238E27FC236}">
                <a16:creationId xmlns:a16="http://schemas.microsoft.com/office/drawing/2014/main" id="{F01AA594-C945-9552-4442-DCC43CE45D69}"/>
              </a:ext>
            </a:extLst>
          </p:cNvPr>
          <p:cNvPicPr>
            <a:picLocks noChangeAspect="1"/>
          </p:cNvPicPr>
          <p:nvPr userDrawn="1"/>
        </p:nvPicPr>
        <p:blipFill>
          <a:blip r:embed="rId2"/>
          <a:stretch>
            <a:fillRect/>
          </a:stretch>
        </p:blipFill>
        <p:spPr>
          <a:xfrm>
            <a:off x="132916" y="1025942"/>
            <a:ext cx="6525096" cy="6852235"/>
          </a:xfrm>
          <a:prstGeom prst="rect">
            <a:avLst/>
          </a:prstGeom>
        </p:spPr>
      </p:pic>
    </p:spTree>
    <p:extLst>
      <p:ext uri="{BB962C8B-B14F-4D97-AF65-F5344CB8AC3E}">
        <p14:creationId xmlns:p14="http://schemas.microsoft.com/office/powerpoint/2010/main" val="2993514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つのコンテンツ">
    <p:spTree>
      <p:nvGrpSpPr>
        <p:cNvPr id="1" name=""/>
        <p:cNvGrpSpPr/>
        <p:nvPr/>
      </p:nvGrpSpPr>
      <p:grpSpPr>
        <a:xfrm>
          <a:off x="0" y="0"/>
          <a:ext cx="0" cy="0"/>
          <a:chOff x="0" y="0"/>
          <a:chExt cx="0" cy="0"/>
        </a:xfrm>
      </p:grpSpPr>
      <p:sp>
        <p:nvSpPr>
          <p:cNvPr id="2" name="Google Shape;39;p2">
            <a:extLst>
              <a:ext uri="{FF2B5EF4-FFF2-40B4-BE49-F238E27FC236}">
                <a16:creationId xmlns:a16="http://schemas.microsoft.com/office/drawing/2014/main" id="{BB94E7B2-206F-C98E-6930-33B0E29A8560}"/>
              </a:ext>
            </a:extLst>
          </p:cNvPr>
          <p:cNvSpPr txBox="1"/>
          <p:nvPr userDrawn="1"/>
        </p:nvSpPr>
        <p:spPr>
          <a:xfrm>
            <a:off x="104698" y="612045"/>
            <a:ext cx="2933173"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ja-JP" altLang="en-US" sz="1200" b="0" i="0" u="none" strike="noStrike" cap="none" dirty="0">
                <a:solidFill>
                  <a:srgbClr val="323232"/>
                </a:solidFill>
                <a:latin typeface="小塚ゴシック Pr6N R" panose="020B0400000000000000" pitchFamily="34" charset="-128"/>
                <a:ea typeface="小塚ゴシック Pr6N R" panose="020B0400000000000000" pitchFamily="34" charset="-128"/>
                <a:cs typeface="Meiryo"/>
                <a:sym typeface="Meiryo"/>
              </a:rPr>
              <a:t>④スタイリング提案</a:t>
            </a:r>
            <a:endParaRPr sz="1600" b="0" i="0" u="none" strike="noStrike" cap="none" dirty="0">
              <a:solidFill>
                <a:srgbClr val="323232"/>
              </a:solidFill>
              <a:latin typeface="小塚ゴシック Pr6N R" panose="020B0400000000000000" pitchFamily="34" charset="-128"/>
              <a:ea typeface="小塚ゴシック Pr6N R" panose="020B0400000000000000" pitchFamily="34" charset="-128"/>
              <a:cs typeface="Arial"/>
              <a:sym typeface="Arial"/>
            </a:endParaRPr>
          </a:p>
        </p:txBody>
      </p:sp>
      <p:pic>
        <p:nvPicPr>
          <p:cNvPr id="4" name="図 3">
            <a:extLst>
              <a:ext uri="{FF2B5EF4-FFF2-40B4-BE49-F238E27FC236}">
                <a16:creationId xmlns:a16="http://schemas.microsoft.com/office/drawing/2014/main" id="{0F13B164-5EB6-97CF-74D5-D566F9F93CB2}"/>
              </a:ext>
            </a:extLst>
          </p:cNvPr>
          <p:cNvPicPr>
            <a:picLocks noChangeAspect="1"/>
          </p:cNvPicPr>
          <p:nvPr userDrawn="1"/>
        </p:nvPicPr>
        <p:blipFill>
          <a:blip r:embed="rId2"/>
          <a:stretch>
            <a:fillRect/>
          </a:stretch>
        </p:blipFill>
        <p:spPr>
          <a:xfrm>
            <a:off x="215900" y="962837"/>
            <a:ext cx="6451600" cy="8516817"/>
          </a:xfrm>
          <a:prstGeom prst="rect">
            <a:avLst/>
          </a:prstGeom>
        </p:spPr>
      </p:pic>
    </p:spTree>
    <p:extLst>
      <p:ext uri="{BB962C8B-B14F-4D97-AF65-F5344CB8AC3E}">
        <p14:creationId xmlns:p14="http://schemas.microsoft.com/office/powerpoint/2010/main" val="4501974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sp>
        <p:nvSpPr>
          <p:cNvPr id="2" name="Google Shape;39;p2">
            <a:extLst>
              <a:ext uri="{FF2B5EF4-FFF2-40B4-BE49-F238E27FC236}">
                <a16:creationId xmlns:a16="http://schemas.microsoft.com/office/drawing/2014/main" id="{EF215E14-72E8-CBF4-D032-9831ED413FA3}"/>
              </a:ext>
            </a:extLst>
          </p:cNvPr>
          <p:cNvSpPr txBox="1"/>
          <p:nvPr userDrawn="1"/>
        </p:nvSpPr>
        <p:spPr>
          <a:xfrm>
            <a:off x="104698" y="612045"/>
            <a:ext cx="2933173"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ja-JP" altLang="en-US" sz="1200" b="0" i="0" u="none" strike="noStrike" cap="none" dirty="0">
                <a:solidFill>
                  <a:srgbClr val="323232"/>
                </a:solidFill>
                <a:latin typeface="小塚ゴシック Pr6N R" panose="020B0400000000000000" pitchFamily="34" charset="-128"/>
                <a:ea typeface="小塚ゴシック Pr6N R" panose="020B0400000000000000" pitchFamily="34" charset="-128"/>
                <a:cs typeface="Meiryo"/>
                <a:sym typeface="Meiryo"/>
              </a:rPr>
              <a:t>⑤まとめ</a:t>
            </a:r>
            <a:endParaRPr sz="1600" b="0" i="0" u="none" strike="noStrike" cap="none" dirty="0">
              <a:solidFill>
                <a:srgbClr val="323232"/>
              </a:solidFill>
              <a:latin typeface="小塚ゴシック Pr6N R" panose="020B0400000000000000" pitchFamily="34" charset="-128"/>
              <a:ea typeface="小塚ゴシック Pr6N R" panose="020B0400000000000000" pitchFamily="34" charset="-128"/>
              <a:cs typeface="Arial"/>
              <a:sym typeface="Arial"/>
            </a:endParaRPr>
          </a:p>
        </p:txBody>
      </p:sp>
      <p:pic>
        <p:nvPicPr>
          <p:cNvPr id="4" name="図 3">
            <a:extLst>
              <a:ext uri="{FF2B5EF4-FFF2-40B4-BE49-F238E27FC236}">
                <a16:creationId xmlns:a16="http://schemas.microsoft.com/office/drawing/2014/main" id="{F8868936-C6AB-DA64-4BA4-93FDEFA8D5B5}"/>
              </a:ext>
            </a:extLst>
          </p:cNvPr>
          <p:cNvPicPr>
            <a:picLocks noChangeAspect="1"/>
          </p:cNvPicPr>
          <p:nvPr userDrawn="1"/>
        </p:nvPicPr>
        <p:blipFill>
          <a:blip r:embed="rId2"/>
          <a:stretch>
            <a:fillRect/>
          </a:stretch>
        </p:blipFill>
        <p:spPr>
          <a:xfrm>
            <a:off x="203200" y="1000552"/>
            <a:ext cx="6527800" cy="3952448"/>
          </a:xfrm>
          <a:prstGeom prst="rect">
            <a:avLst/>
          </a:prstGeom>
        </p:spPr>
      </p:pic>
    </p:spTree>
    <p:extLst>
      <p:ext uri="{BB962C8B-B14F-4D97-AF65-F5344CB8AC3E}">
        <p14:creationId xmlns:p14="http://schemas.microsoft.com/office/powerpoint/2010/main" val="31358669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5" name="Google Shape;39;p2">
            <a:extLst>
              <a:ext uri="{FF2B5EF4-FFF2-40B4-BE49-F238E27FC236}">
                <a16:creationId xmlns:a16="http://schemas.microsoft.com/office/drawing/2014/main" id="{C8D802B6-0A80-5D20-A0DC-DB292CA322D6}"/>
              </a:ext>
            </a:extLst>
          </p:cNvPr>
          <p:cNvSpPr txBox="1"/>
          <p:nvPr userDrawn="1"/>
        </p:nvSpPr>
        <p:spPr>
          <a:xfrm>
            <a:off x="100188" y="766043"/>
            <a:ext cx="4649612"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ja-JP" altLang="en-US" sz="1200" b="0" i="0" u="none" strike="noStrike" cap="none" dirty="0">
                <a:solidFill>
                  <a:srgbClr val="353535"/>
                </a:solidFill>
                <a:latin typeface="Meiryo"/>
                <a:ea typeface="Meiryo"/>
                <a:cs typeface="Meiryo"/>
                <a:sym typeface="Meiryo"/>
              </a:rPr>
              <a:t>①モデルの外面的個性をチェック</a:t>
            </a:r>
            <a:endParaRPr sz="1600" b="0" i="0" u="none" strike="noStrike" cap="none" dirty="0">
              <a:solidFill>
                <a:srgbClr val="353535"/>
              </a:solidFill>
              <a:latin typeface="Arial"/>
              <a:ea typeface="Arial"/>
              <a:cs typeface="Arial"/>
              <a:sym typeface="Arial"/>
            </a:endParaRPr>
          </a:p>
        </p:txBody>
      </p:sp>
      <p:pic>
        <p:nvPicPr>
          <p:cNvPr id="9" name="図 8">
            <a:extLst>
              <a:ext uri="{FF2B5EF4-FFF2-40B4-BE49-F238E27FC236}">
                <a16:creationId xmlns:a16="http://schemas.microsoft.com/office/drawing/2014/main" id="{C15A8CB2-F031-BA41-8E5D-223586822A24}"/>
              </a:ext>
            </a:extLst>
          </p:cNvPr>
          <p:cNvPicPr>
            <a:picLocks noChangeAspect="1"/>
          </p:cNvPicPr>
          <p:nvPr userDrawn="1"/>
        </p:nvPicPr>
        <p:blipFill>
          <a:blip r:embed="rId2"/>
          <a:stretch>
            <a:fillRect/>
          </a:stretch>
        </p:blipFill>
        <p:spPr>
          <a:xfrm>
            <a:off x="210255" y="1085660"/>
            <a:ext cx="6449183" cy="5191020"/>
          </a:xfrm>
          <a:prstGeom prst="rect">
            <a:avLst/>
          </a:prstGeom>
        </p:spPr>
      </p:pic>
      <p:sp>
        <p:nvSpPr>
          <p:cNvPr id="10" name="Google Shape;39;p2">
            <a:extLst>
              <a:ext uri="{FF2B5EF4-FFF2-40B4-BE49-F238E27FC236}">
                <a16:creationId xmlns:a16="http://schemas.microsoft.com/office/drawing/2014/main" id="{062535E9-4DEA-539C-FBE1-60186D3E9DEF}"/>
              </a:ext>
            </a:extLst>
          </p:cNvPr>
          <p:cNvSpPr txBox="1"/>
          <p:nvPr userDrawn="1"/>
        </p:nvSpPr>
        <p:spPr>
          <a:xfrm>
            <a:off x="317499" y="2493243"/>
            <a:ext cx="2892393"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ja-JP" altLang="en-US" sz="1400" b="0" i="0" u="none" strike="noStrike" cap="none" dirty="0">
                <a:solidFill>
                  <a:schemeClr val="bg2">
                    <a:lumMod val="75000"/>
                  </a:schemeClr>
                </a:solidFill>
                <a:latin typeface="Meiryo"/>
                <a:ea typeface="Meiryo"/>
                <a:cs typeface="Meiryo"/>
                <a:sym typeface="Meiryo"/>
              </a:rPr>
              <a:t>スタイリング前の正面写真</a:t>
            </a:r>
            <a:endParaRPr sz="1800" b="0" i="0" u="none" strike="noStrike" cap="none" dirty="0">
              <a:solidFill>
                <a:schemeClr val="bg2">
                  <a:lumMod val="75000"/>
                </a:schemeClr>
              </a:solidFill>
              <a:latin typeface="Arial"/>
              <a:ea typeface="Arial"/>
              <a:cs typeface="Arial"/>
              <a:sym typeface="Arial"/>
            </a:endParaRPr>
          </a:p>
        </p:txBody>
      </p:sp>
      <p:sp>
        <p:nvSpPr>
          <p:cNvPr id="11" name="Google Shape;39;p2">
            <a:extLst>
              <a:ext uri="{FF2B5EF4-FFF2-40B4-BE49-F238E27FC236}">
                <a16:creationId xmlns:a16="http://schemas.microsoft.com/office/drawing/2014/main" id="{7919786E-EF8A-8F38-F785-81CD1CB621F4}"/>
              </a:ext>
            </a:extLst>
          </p:cNvPr>
          <p:cNvSpPr txBox="1"/>
          <p:nvPr userDrawn="1"/>
        </p:nvSpPr>
        <p:spPr>
          <a:xfrm>
            <a:off x="612821" y="2800979"/>
            <a:ext cx="2892393"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ja-JP" altLang="en-US" sz="1200" b="0" i="0" u="none" strike="noStrike" cap="none" dirty="0">
                <a:solidFill>
                  <a:schemeClr val="bg2">
                    <a:lumMod val="75000"/>
                  </a:schemeClr>
                </a:solidFill>
                <a:latin typeface="Meiryo"/>
                <a:ea typeface="Meiryo"/>
                <a:cs typeface="Meiryo"/>
                <a:sym typeface="Meiryo"/>
              </a:rPr>
              <a:t>写真１枚１</a:t>
            </a:r>
            <a:r>
              <a:rPr lang="en-US" altLang="ja-JP" sz="1200" b="0" i="0" u="none" strike="noStrike" cap="none" dirty="0">
                <a:solidFill>
                  <a:schemeClr val="bg2">
                    <a:lumMod val="75000"/>
                  </a:schemeClr>
                </a:solidFill>
                <a:latin typeface="Meiryo"/>
                <a:ea typeface="Meiryo"/>
                <a:cs typeface="Meiryo"/>
                <a:sym typeface="Meiryo"/>
              </a:rPr>
              <a:t>MB</a:t>
            </a:r>
            <a:r>
              <a:rPr lang="ja-JP" altLang="en-US" sz="1200" b="0" i="0" u="none" strike="noStrike" cap="none" dirty="0">
                <a:solidFill>
                  <a:schemeClr val="bg2">
                    <a:lumMod val="75000"/>
                  </a:schemeClr>
                </a:solidFill>
                <a:latin typeface="Meiryo"/>
                <a:ea typeface="Meiryo"/>
                <a:cs typeface="Meiryo"/>
                <a:sym typeface="Meiryo"/>
              </a:rPr>
              <a:t>程度が目安です。</a:t>
            </a:r>
          </a:p>
        </p:txBody>
      </p:sp>
      <p:sp>
        <p:nvSpPr>
          <p:cNvPr id="12" name="Google Shape;39;p2">
            <a:extLst>
              <a:ext uri="{FF2B5EF4-FFF2-40B4-BE49-F238E27FC236}">
                <a16:creationId xmlns:a16="http://schemas.microsoft.com/office/drawing/2014/main" id="{C3F89559-3CC8-A707-4CED-8C71C8834E55}"/>
              </a:ext>
            </a:extLst>
          </p:cNvPr>
          <p:cNvSpPr txBox="1"/>
          <p:nvPr userDrawn="1"/>
        </p:nvSpPr>
        <p:spPr>
          <a:xfrm>
            <a:off x="203199" y="2778738"/>
            <a:ext cx="660402"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200" b="0" i="0" u="none" strike="noStrike" cap="none" dirty="0">
                <a:solidFill>
                  <a:schemeClr val="bg2">
                    <a:lumMod val="75000"/>
                  </a:schemeClr>
                </a:solidFill>
                <a:latin typeface="Meiryo"/>
                <a:ea typeface="Meiryo"/>
                <a:cs typeface="Arial"/>
                <a:sym typeface="Meiryo"/>
              </a:rPr>
              <a:t>Point</a:t>
            </a:r>
            <a:endParaRPr sz="1600" b="0" i="0" u="none" strike="noStrike" cap="none" dirty="0">
              <a:solidFill>
                <a:schemeClr val="bg2">
                  <a:lumMod val="75000"/>
                </a:schemeClr>
              </a:solidFill>
              <a:latin typeface="Arial"/>
              <a:ea typeface="Arial"/>
              <a:cs typeface="Arial"/>
              <a:sym typeface="Arial"/>
            </a:endParaRPr>
          </a:p>
        </p:txBody>
      </p:sp>
      <p:sp>
        <p:nvSpPr>
          <p:cNvPr id="13" name="Google Shape;39;p2">
            <a:extLst>
              <a:ext uri="{FF2B5EF4-FFF2-40B4-BE49-F238E27FC236}">
                <a16:creationId xmlns:a16="http://schemas.microsoft.com/office/drawing/2014/main" id="{3ECD6AC1-0E8A-3C55-71BE-5DA9CC72E406}"/>
              </a:ext>
            </a:extLst>
          </p:cNvPr>
          <p:cNvSpPr txBox="1"/>
          <p:nvPr userDrawn="1"/>
        </p:nvSpPr>
        <p:spPr>
          <a:xfrm>
            <a:off x="203199" y="3003461"/>
            <a:ext cx="660402"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200" b="0" i="0" u="none" strike="noStrike" cap="none" dirty="0">
                <a:solidFill>
                  <a:schemeClr val="bg2">
                    <a:lumMod val="75000"/>
                  </a:schemeClr>
                </a:solidFill>
                <a:latin typeface="Meiryo"/>
                <a:ea typeface="Meiryo"/>
                <a:cs typeface="Arial"/>
                <a:sym typeface="Meiryo"/>
              </a:rPr>
              <a:t>Point</a:t>
            </a:r>
            <a:endParaRPr sz="1600" b="0" i="0" u="none" strike="noStrike" cap="none" dirty="0">
              <a:solidFill>
                <a:schemeClr val="bg2">
                  <a:lumMod val="75000"/>
                </a:schemeClr>
              </a:solidFill>
              <a:latin typeface="Arial"/>
              <a:ea typeface="Arial"/>
              <a:cs typeface="Arial"/>
              <a:sym typeface="Arial"/>
            </a:endParaRPr>
          </a:p>
        </p:txBody>
      </p:sp>
      <p:sp>
        <p:nvSpPr>
          <p:cNvPr id="14" name="Google Shape;39;p2">
            <a:extLst>
              <a:ext uri="{FF2B5EF4-FFF2-40B4-BE49-F238E27FC236}">
                <a16:creationId xmlns:a16="http://schemas.microsoft.com/office/drawing/2014/main" id="{5CDC2327-B14B-5C56-EDE1-6F8D774438B8}"/>
              </a:ext>
            </a:extLst>
          </p:cNvPr>
          <p:cNvSpPr txBox="1"/>
          <p:nvPr userDrawn="1"/>
        </p:nvSpPr>
        <p:spPr>
          <a:xfrm>
            <a:off x="612821" y="3018459"/>
            <a:ext cx="2892393"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ja-JP" altLang="en-US" sz="1200" b="0" i="0" u="none" strike="noStrike" cap="none" dirty="0">
                <a:solidFill>
                  <a:schemeClr val="bg2">
                    <a:lumMod val="75000"/>
                  </a:schemeClr>
                </a:solidFill>
                <a:latin typeface="Meiryo"/>
                <a:ea typeface="Meiryo"/>
                <a:cs typeface="Meiryo"/>
                <a:sym typeface="Meiryo"/>
              </a:rPr>
              <a:t>ノーメイクかナチュラルメイクで</a:t>
            </a:r>
          </a:p>
          <a:p>
            <a:pPr marL="0" marR="0" lvl="0" indent="0" algn="l" rtl="0">
              <a:lnSpc>
                <a:spcPct val="100000"/>
              </a:lnSpc>
              <a:spcBef>
                <a:spcPts val="0"/>
              </a:spcBef>
              <a:spcAft>
                <a:spcPts val="0"/>
              </a:spcAft>
              <a:buClr>
                <a:srgbClr val="000000"/>
              </a:buClr>
              <a:buSzPts val="1100"/>
              <a:buFont typeface="Arial"/>
              <a:buNone/>
            </a:pPr>
            <a:r>
              <a:rPr lang="ja-JP" altLang="en-US" sz="1200" b="0" i="0" u="none" strike="noStrike" cap="none" dirty="0">
                <a:solidFill>
                  <a:schemeClr val="bg2">
                    <a:lumMod val="75000"/>
                  </a:schemeClr>
                </a:solidFill>
                <a:latin typeface="Meiryo"/>
                <a:ea typeface="Meiryo"/>
                <a:cs typeface="Meiryo"/>
                <a:sym typeface="Meiryo"/>
              </a:rPr>
              <a:t>メガネやカラーコンタクトは外し</a:t>
            </a:r>
          </a:p>
          <a:p>
            <a:pPr marL="0" marR="0" lvl="0" indent="0" algn="l" rtl="0">
              <a:lnSpc>
                <a:spcPct val="100000"/>
              </a:lnSpc>
              <a:spcBef>
                <a:spcPts val="0"/>
              </a:spcBef>
              <a:spcAft>
                <a:spcPts val="0"/>
              </a:spcAft>
              <a:buClr>
                <a:srgbClr val="000000"/>
              </a:buClr>
              <a:buSzPts val="1100"/>
              <a:buFont typeface="Arial"/>
              <a:buNone/>
            </a:pPr>
            <a:r>
              <a:rPr lang="ja-JP" altLang="en-US" sz="1200" b="0" i="0" u="none" strike="noStrike" cap="none" dirty="0">
                <a:solidFill>
                  <a:schemeClr val="bg2">
                    <a:lumMod val="75000"/>
                  </a:schemeClr>
                </a:solidFill>
                <a:latin typeface="Meiryo"/>
                <a:ea typeface="Meiryo"/>
                <a:cs typeface="Meiryo"/>
                <a:sym typeface="Meiryo"/>
              </a:rPr>
              <a:t>笑顔ではなく真顔で撮りましょう</a:t>
            </a:r>
          </a:p>
        </p:txBody>
      </p:sp>
      <p:sp>
        <p:nvSpPr>
          <p:cNvPr id="15" name="Google Shape;39;p2">
            <a:extLst>
              <a:ext uri="{FF2B5EF4-FFF2-40B4-BE49-F238E27FC236}">
                <a16:creationId xmlns:a16="http://schemas.microsoft.com/office/drawing/2014/main" id="{29F207FD-95D4-2708-3113-3B708BA4D82C}"/>
              </a:ext>
            </a:extLst>
          </p:cNvPr>
          <p:cNvSpPr txBox="1"/>
          <p:nvPr userDrawn="1"/>
        </p:nvSpPr>
        <p:spPr>
          <a:xfrm>
            <a:off x="324555" y="5155778"/>
            <a:ext cx="2892393"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ja-JP" altLang="en-US" sz="1400" b="0" i="0" u="none" strike="noStrike" cap="none" dirty="0">
                <a:solidFill>
                  <a:schemeClr val="bg2">
                    <a:lumMod val="75000"/>
                  </a:schemeClr>
                </a:solidFill>
                <a:latin typeface="Meiryo"/>
                <a:ea typeface="Meiryo"/>
                <a:cs typeface="Meiryo"/>
                <a:sym typeface="Meiryo"/>
              </a:rPr>
              <a:t>スタイリング前の横顔写真</a:t>
            </a:r>
            <a:endParaRPr sz="1800" b="0" i="0" u="none" strike="noStrike" cap="none" dirty="0">
              <a:solidFill>
                <a:schemeClr val="bg2">
                  <a:lumMod val="75000"/>
                </a:schemeClr>
              </a:solidFill>
              <a:latin typeface="Arial"/>
              <a:ea typeface="Arial"/>
              <a:cs typeface="Arial"/>
              <a:sym typeface="Arial"/>
            </a:endParaRPr>
          </a:p>
        </p:txBody>
      </p:sp>
      <p:sp>
        <p:nvSpPr>
          <p:cNvPr id="16" name="Google Shape;39;p2">
            <a:extLst>
              <a:ext uri="{FF2B5EF4-FFF2-40B4-BE49-F238E27FC236}">
                <a16:creationId xmlns:a16="http://schemas.microsoft.com/office/drawing/2014/main" id="{F2A5E89E-DDE6-01A5-FFE2-6FD1137CAC7A}"/>
              </a:ext>
            </a:extLst>
          </p:cNvPr>
          <p:cNvSpPr txBox="1"/>
          <p:nvPr userDrawn="1"/>
        </p:nvSpPr>
        <p:spPr>
          <a:xfrm>
            <a:off x="619877" y="5463514"/>
            <a:ext cx="2892393"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ja-JP" altLang="en-US" sz="1200" b="0" i="0" u="none" strike="noStrike" cap="none" dirty="0">
                <a:solidFill>
                  <a:schemeClr val="bg2">
                    <a:lumMod val="75000"/>
                  </a:schemeClr>
                </a:solidFill>
                <a:latin typeface="Meiryo"/>
                <a:ea typeface="Meiryo"/>
                <a:cs typeface="Meiryo"/>
                <a:sym typeface="Meiryo"/>
              </a:rPr>
              <a:t>拡大しても可能なサイズの大きい</a:t>
            </a:r>
          </a:p>
          <a:p>
            <a:pPr marL="0" marR="0" lvl="0" indent="0" algn="l" rtl="0">
              <a:lnSpc>
                <a:spcPct val="100000"/>
              </a:lnSpc>
              <a:spcBef>
                <a:spcPts val="0"/>
              </a:spcBef>
              <a:spcAft>
                <a:spcPts val="0"/>
              </a:spcAft>
              <a:buClr>
                <a:srgbClr val="000000"/>
              </a:buClr>
              <a:buSzPts val="1100"/>
              <a:buFont typeface="Arial"/>
              <a:buNone/>
            </a:pPr>
            <a:r>
              <a:rPr lang="ja-JP" altLang="en-US" sz="1200" b="0" i="0" u="none" strike="noStrike" cap="none" dirty="0">
                <a:solidFill>
                  <a:schemeClr val="bg2">
                    <a:lumMod val="75000"/>
                  </a:schemeClr>
                </a:solidFill>
                <a:latin typeface="Meiryo"/>
                <a:ea typeface="Meiryo"/>
                <a:cs typeface="Meiryo"/>
                <a:sym typeface="Meiryo"/>
              </a:rPr>
              <a:t>きれいな画質で提出しましょう。</a:t>
            </a:r>
          </a:p>
          <a:p>
            <a:pPr marL="0" marR="0" lvl="0" indent="0" algn="l" rtl="0">
              <a:lnSpc>
                <a:spcPct val="100000"/>
              </a:lnSpc>
              <a:spcBef>
                <a:spcPts val="0"/>
              </a:spcBef>
              <a:spcAft>
                <a:spcPts val="0"/>
              </a:spcAft>
              <a:buClr>
                <a:srgbClr val="000000"/>
              </a:buClr>
              <a:buSzPts val="1100"/>
              <a:buFont typeface="Arial"/>
              <a:buNone/>
            </a:pPr>
            <a:r>
              <a:rPr lang="ja-JP" altLang="en-US" sz="1200" b="0" i="0" u="none" strike="noStrike" cap="none" dirty="0">
                <a:solidFill>
                  <a:schemeClr val="bg2">
                    <a:lumMod val="75000"/>
                  </a:schemeClr>
                </a:solidFill>
                <a:latin typeface="Meiryo"/>
                <a:ea typeface="Meiryo"/>
                <a:cs typeface="Meiryo"/>
                <a:sym typeface="Meiryo"/>
              </a:rPr>
              <a:t>写真１枚１</a:t>
            </a:r>
            <a:r>
              <a:rPr lang="en-US" altLang="ja-JP" sz="1200" b="0" i="0" u="none" strike="noStrike" cap="none" dirty="0">
                <a:solidFill>
                  <a:schemeClr val="bg2">
                    <a:lumMod val="75000"/>
                  </a:schemeClr>
                </a:solidFill>
                <a:latin typeface="Meiryo"/>
                <a:ea typeface="Meiryo"/>
                <a:cs typeface="Meiryo"/>
                <a:sym typeface="Meiryo"/>
              </a:rPr>
              <a:t>MB</a:t>
            </a:r>
            <a:r>
              <a:rPr lang="ja-JP" altLang="en-US" sz="1200" b="0" i="0" u="none" strike="noStrike" cap="none" dirty="0">
                <a:solidFill>
                  <a:schemeClr val="bg2">
                    <a:lumMod val="75000"/>
                  </a:schemeClr>
                </a:solidFill>
                <a:latin typeface="Meiryo"/>
                <a:ea typeface="Meiryo"/>
                <a:cs typeface="Meiryo"/>
                <a:sym typeface="Meiryo"/>
              </a:rPr>
              <a:t>程度が目安です。</a:t>
            </a:r>
          </a:p>
        </p:txBody>
      </p:sp>
      <p:sp>
        <p:nvSpPr>
          <p:cNvPr id="17" name="Google Shape;39;p2">
            <a:extLst>
              <a:ext uri="{FF2B5EF4-FFF2-40B4-BE49-F238E27FC236}">
                <a16:creationId xmlns:a16="http://schemas.microsoft.com/office/drawing/2014/main" id="{FE589BA0-4EA9-A134-6A29-AFA31838E5DC}"/>
              </a:ext>
            </a:extLst>
          </p:cNvPr>
          <p:cNvSpPr txBox="1"/>
          <p:nvPr userDrawn="1"/>
        </p:nvSpPr>
        <p:spPr>
          <a:xfrm>
            <a:off x="210255" y="5441273"/>
            <a:ext cx="660402"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200" b="0" i="0" u="none" strike="noStrike" cap="none" dirty="0">
                <a:solidFill>
                  <a:schemeClr val="bg2">
                    <a:lumMod val="75000"/>
                  </a:schemeClr>
                </a:solidFill>
                <a:latin typeface="Meiryo"/>
                <a:ea typeface="Meiryo"/>
                <a:cs typeface="Arial"/>
                <a:sym typeface="Meiryo"/>
              </a:rPr>
              <a:t>Point</a:t>
            </a:r>
            <a:endParaRPr sz="1600" b="0" i="0" u="none" strike="noStrike" cap="none" dirty="0">
              <a:solidFill>
                <a:schemeClr val="bg2">
                  <a:lumMod val="75000"/>
                </a:schemeClr>
              </a:solidFill>
              <a:latin typeface="Arial"/>
              <a:ea typeface="Arial"/>
              <a:cs typeface="Arial"/>
              <a:sym typeface="Arial"/>
            </a:endParaRPr>
          </a:p>
        </p:txBody>
      </p:sp>
      <p:sp>
        <p:nvSpPr>
          <p:cNvPr id="20" name="Google Shape;39;p2">
            <a:extLst>
              <a:ext uri="{FF2B5EF4-FFF2-40B4-BE49-F238E27FC236}">
                <a16:creationId xmlns:a16="http://schemas.microsoft.com/office/drawing/2014/main" id="{4BC5CD25-DB00-2B64-6087-6B40FA1A3B90}"/>
              </a:ext>
            </a:extLst>
          </p:cNvPr>
          <p:cNvSpPr txBox="1"/>
          <p:nvPr userDrawn="1"/>
        </p:nvSpPr>
        <p:spPr>
          <a:xfrm>
            <a:off x="3680579" y="4645264"/>
            <a:ext cx="2892393"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ja-JP" altLang="en-US" sz="1400" b="0" i="0" u="none" strike="noStrike" cap="none" dirty="0">
                <a:solidFill>
                  <a:schemeClr val="bg2">
                    <a:lumMod val="75000"/>
                  </a:schemeClr>
                </a:solidFill>
                <a:latin typeface="Meiryo"/>
                <a:ea typeface="Meiryo"/>
                <a:cs typeface="Meiryo"/>
                <a:sym typeface="Meiryo"/>
              </a:rPr>
              <a:t>スタイリング前の全身写真</a:t>
            </a:r>
            <a:endParaRPr sz="1800" b="0" i="0" u="none" strike="noStrike" cap="none" dirty="0">
              <a:solidFill>
                <a:schemeClr val="bg2">
                  <a:lumMod val="75000"/>
                </a:schemeClr>
              </a:solidFill>
              <a:latin typeface="Arial"/>
              <a:ea typeface="Arial"/>
              <a:cs typeface="Arial"/>
              <a:sym typeface="Arial"/>
            </a:endParaRPr>
          </a:p>
        </p:txBody>
      </p:sp>
      <p:sp>
        <p:nvSpPr>
          <p:cNvPr id="21" name="Google Shape;39;p2">
            <a:extLst>
              <a:ext uri="{FF2B5EF4-FFF2-40B4-BE49-F238E27FC236}">
                <a16:creationId xmlns:a16="http://schemas.microsoft.com/office/drawing/2014/main" id="{871ACDA4-3684-B342-B1BC-706A7900E128}"/>
              </a:ext>
            </a:extLst>
          </p:cNvPr>
          <p:cNvSpPr txBox="1"/>
          <p:nvPr userDrawn="1"/>
        </p:nvSpPr>
        <p:spPr>
          <a:xfrm>
            <a:off x="3975901" y="4953000"/>
            <a:ext cx="2892393"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ja-JP" altLang="en-US" sz="1200" b="0" i="0" u="none" strike="noStrike" cap="none" dirty="0">
                <a:solidFill>
                  <a:schemeClr val="bg2">
                    <a:lumMod val="75000"/>
                  </a:schemeClr>
                </a:solidFill>
                <a:latin typeface="Meiryo"/>
                <a:ea typeface="Meiryo"/>
                <a:cs typeface="Meiryo"/>
                <a:sym typeface="Meiryo"/>
              </a:rPr>
              <a:t>拡大しても可能なサイズの大きい</a:t>
            </a:r>
          </a:p>
          <a:p>
            <a:pPr marL="0" marR="0" lvl="0" indent="0" algn="l" rtl="0">
              <a:lnSpc>
                <a:spcPct val="100000"/>
              </a:lnSpc>
              <a:spcBef>
                <a:spcPts val="0"/>
              </a:spcBef>
              <a:spcAft>
                <a:spcPts val="0"/>
              </a:spcAft>
              <a:buClr>
                <a:srgbClr val="000000"/>
              </a:buClr>
              <a:buSzPts val="1100"/>
              <a:buFont typeface="Arial"/>
              <a:buNone/>
            </a:pPr>
            <a:r>
              <a:rPr lang="ja-JP" altLang="en-US" sz="1200" b="0" i="0" u="none" strike="noStrike" cap="none" dirty="0">
                <a:solidFill>
                  <a:schemeClr val="bg2">
                    <a:lumMod val="75000"/>
                  </a:schemeClr>
                </a:solidFill>
                <a:latin typeface="Meiryo"/>
                <a:ea typeface="Meiryo"/>
                <a:cs typeface="Meiryo"/>
                <a:sym typeface="Meiryo"/>
              </a:rPr>
              <a:t>きれいな画質で提出しましょう。</a:t>
            </a:r>
          </a:p>
          <a:p>
            <a:pPr marL="0" marR="0" lvl="0" indent="0" algn="l" rtl="0">
              <a:lnSpc>
                <a:spcPct val="100000"/>
              </a:lnSpc>
              <a:spcBef>
                <a:spcPts val="0"/>
              </a:spcBef>
              <a:spcAft>
                <a:spcPts val="0"/>
              </a:spcAft>
              <a:buClr>
                <a:srgbClr val="000000"/>
              </a:buClr>
              <a:buSzPts val="1100"/>
              <a:buFont typeface="Arial"/>
              <a:buNone/>
            </a:pPr>
            <a:r>
              <a:rPr lang="ja-JP" altLang="en-US" sz="1200" b="0" i="0" u="none" strike="noStrike" cap="none" dirty="0">
                <a:solidFill>
                  <a:schemeClr val="bg2">
                    <a:lumMod val="75000"/>
                  </a:schemeClr>
                </a:solidFill>
                <a:latin typeface="Meiryo"/>
                <a:ea typeface="Meiryo"/>
                <a:cs typeface="Meiryo"/>
                <a:sym typeface="Meiryo"/>
              </a:rPr>
              <a:t>写真１枚１</a:t>
            </a:r>
            <a:r>
              <a:rPr lang="en-US" altLang="ja-JP" sz="1200" b="0" i="0" u="none" strike="noStrike" cap="none" dirty="0">
                <a:solidFill>
                  <a:schemeClr val="bg2">
                    <a:lumMod val="75000"/>
                  </a:schemeClr>
                </a:solidFill>
                <a:latin typeface="Meiryo"/>
                <a:ea typeface="Meiryo"/>
                <a:cs typeface="Meiryo"/>
                <a:sym typeface="Meiryo"/>
              </a:rPr>
              <a:t>MB</a:t>
            </a:r>
            <a:r>
              <a:rPr lang="ja-JP" altLang="en-US" sz="1200" b="0" i="0" u="none" strike="noStrike" cap="none" dirty="0">
                <a:solidFill>
                  <a:schemeClr val="bg2">
                    <a:lumMod val="75000"/>
                  </a:schemeClr>
                </a:solidFill>
                <a:latin typeface="Meiryo"/>
                <a:ea typeface="Meiryo"/>
                <a:cs typeface="Meiryo"/>
                <a:sym typeface="Meiryo"/>
              </a:rPr>
              <a:t>程度が目安です。</a:t>
            </a:r>
          </a:p>
        </p:txBody>
      </p:sp>
      <p:sp>
        <p:nvSpPr>
          <p:cNvPr id="22" name="Google Shape;39;p2">
            <a:extLst>
              <a:ext uri="{FF2B5EF4-FFF2-40B4-BE49-F238E27FC236}">
                <a16:creationId xmlns:a16="http://schemas.microsoft.com/office/drawing/2014/main" id="{7EAEF13E-46E8-083F-C9AA-3A32F5AD2913}"/>
              </a:ext>
            </a:extLst>
          </p:cNvPr>
          <p:cNvSpPr txBox="1"/>
          <p:nvPr userDrawn="1"/>
        </p:nvSpPr>
        <p:spPr>
          <a:xfrm>
            <a:off x="3566279" y="4930759"/>
            <a:ext cx="660402"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200" b="0" i="0" u="none" strike="noStrike" cap="none" dirty="0">
                <a:solidFill>
                  <a:schemeClr val="bg2">
                    <a:lumMod val="75000"/>
                  </a:schemeClr>
                </a:solidFill>
                <a:latin typeface="Meiryo"/>
                <a:ea typeface="Meiryo"/>
                <a:cs typeface="Arial"/>
                <a:sym typeface="Meiryo"/>
              </a:rPr>
              <a:t>Point</a:t>
            </a:r>
            <a:endParaRPr sz="1600" b="0" i="0" u="none" strike="noStrike" cap="none" dirty="0">
              <a:solidFill>
                <a:schemeClr val="bg2">
                  <a:lumMod val="75000"/>
                </a:schemeClr>
              </a:solidFill>
              <a:latin typeface="Arial"/>
              <a:ea typeface="Arial"/>
              <a:cs typeface="Arial"/>
              <a:sym typeface="Arial"/>
            </a:endParaRPr>
          </a:p>
        </p:txBody>
      </p:sp>
      <p:sp>
        <p:nvSpPr>
          <p:cNvPr id="25" name="Google Shape;39;p2">
            <a:extLst>
              <a:ext uri="{FF2B5EF4-FFF2-40B4-BE49-F238E27FC236}">
                <a16:creationId xmlns:a16="http://schemas.microsoft.com/office/drawing/2014/main" id="{32428EB8-1D39-4832-27ED-5CFA7AA44CDE}"/>
              </a:ext>
            </a:extLst>
          </p:cNvPr>
          <p:cNvSpPr txBox="1"/>
          <p:nvPr userDrawn="1"/>
        </p:nvSpPr>
        <p:spPr>
          <a:xfrm>
            <a:off x="3965607" y="5599290"/>
            <a:ext cx="2892393"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ja-JP" altLang="en-US" sz="1200" b="0" i="0" u="none" strike="noStrike" cap="none" dirty="0">
                <a:solidFill>
                  <a:schemeClr val="bg2">
                    <a:lumMod val="75000"/>
                  </a:schemeClr>
                </a:solidFill>
                <a:latin typeface="Meiryo"/>
                <a:ea typeface="Meiryo"/>
                <a:cs typeface="Meiryo"/>
                <a:sym typeface="Meiryo"/>
              </a:rPr>
              <a:t>普段のその人がわかる写真を使用。</a:t>
            </a:r>
          </a:p>
          <a:p>
            <a:pPr marL="0" marR="0" lvl="0" indent="0" algn="l" rtl="0">
              <a:lnSpc>
                <a:spcPct val="100000"/>
              </a:lnSpc>
              <a:spcBef>
                <a:spcPts val="0"/>
              </a:spcBef>
              <a:spcAft>
                <a:spcPts val="0"/>
              </a:spcAft>
              <a:buClr>
                <a:srgbClr val="000000"/>
              </a:buClr>
              <a:buSzPts val="1100"/>
              <a:buFont typeface="Arial"/>
              <a:buNone/>
            </a:pPr>
            <a:r>
              <a:rPr lang="ja-JP" altLang="en-US" sz="1200" b="0" i="0" u="none" strike="noStrike" cap="none" dirty="0">
                <a:solidFill>
                  <a:schemeClr val="bg2">
                    <a:lumMod val="75000"/>
                  </a:schemeClr>
                </a:solidFill>
                <a:latin typeface="Meiryo"/>
                <a:ea typeface="Meiryo"/>
                <a:cs typeface="Meiryo"/>
                <a:sym typeface="Meiryo"/>
              </a:rPr>
              <a:t>例えば）普段のお気に入りの服</a:t>
            </a:r>
          </a:p>
        </p:txBody>
      </p:sp>
      <p:sp>
        <p:nvSpPr>
          <p:cNvPr id="26" name="Google Shape;39;p2">
            <a:extLst>
              <a:ext uri="{FF2B5EF4-FFF2-40B4-BE49-F238E27FC236}">
                <a16:creationId xmlns:a16="http://schemas.microsoft.com/office/drawing/2014/main" id="{F8B17135-3F59-4655-9A39-BCA40E4C195A}"/>
              </a:ext>
            </a:extLst>
          </p:cNvPr>
          <p:cNvSpPr txBox="1"/>
          <p:nvPr userDrawn="1"/>
        </p:nvSpPr>
        <p:spPr>
          <a:xfrm>
            <a:off x="3555985" y="5577049"/>
            <a:ext cx="660402"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200" b="0" i="0" u="none" strike="noStrike" cap="none" dirty="0">
                <a:solidFill>
                  <a:schemeClr val="bg2">
                    <a:lumMod val="75000"/>
                  </a:schemeClr>
                </a:solidFill>
                <a:latin typeface="Meiryo"/>
                <a:ea typeface="Meiryo"/>
                <a:cs typeface="Arial"/>
                <a:sym typeface="Meiryo"/>
              </a:rPr>
              <a:t>Point</a:t>
            </a:r>
            <a:endParaRPr sz="1600" b="0" i="0" u="none" strike="noStrike" cap="none" dirty="0">
              <a:solidFill>
                <a:schemeClr val="bg2">
                  <a:lumMod val="75000"/>
                </a:schemeClr>
              </a:solidFill>
              <a:latin typeface="Arial"/>
              <a:ea typeface="Arial"/>
              <a:cs typeface="Arial"/>
              <a:sym typeface="Arial"/>
            </a:endParaRPr>
          </a:p>
        </p:txBody>
      </p:sp>
      <p:pic>
        <p:nvPicPr>
          <p:cNvPr id="33" name="図 32">
            <a:extLst>
              <a:ext uri="{FF2B5EF4-FFF2-40B4-BE49-F238E27FC236}">
                <a16:creationId xmlns:a16="http://schemas.microsoft.com/office/drawing/2014/main" id="{3796BEAA-BD8E-10A6-3AC4-B116BAE0E3A5}"/>
              </a:ext>
            </a:extLst>
          </p:cNvPr>
          <p:cNvPicPr>
            <a:picLocks noChangeAspect="1"/>
          </p:cNvPicPr>
          <p:nvPr userDrawn="1"/>
        </p:nvPicPr>
        <p:blipFill>
          <a:blip r:embed="rId3"/>
          <a:stretch>
            <a:fillRect/>
          </a:stretch>
        </p:blipFill>
        <p:spPr>
          <a:xfrm>
            <a:off x="154305" y="6529380"/>
            <a:ext cx="6233796" cy="3169727"/>
          </a:xfrm>
          <a:prstGeom prst="rect">
            <a:avLst/>
          </a:prstGeom>
        </p:spPr>
      </p:pic>
      <p:cxnSp>
        <p:nvCxnSpPr>
          <p:cNvPr id="35" name="直線コネクタ 34">
            <a:extLst>
              <a:ext uri="{FF2B5EF4-FFF2-40B4-BE49-F238E27FC236}">
                <a16:creationId xmlns:a16="http://schemas.microsoft.com/office/drawing/2014/main" id="{BBB7F884-269F-FCA3-B742-B58253841B05}"/>
              </a:ext>
            </a:extLst>
          </p:cNvPr>
          <p:cNvCxnSpPr>
            <a:cxnSpLocks/>
          </p:cNvCxnSpPr>
          <p:nvPr userDrawn="1"/>
        </p:nvCxnSpPr>
        <p:spPr>
          <a:xfrm>
            <a:off x="159455" y="6680200"/>
            <a:ext cx="3155245" cy="0"/>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cxnSp>
        <p:nvCxnSpPr>
          <p:cNvPr id="37" name="直線コネクタ 36">
            <a:extLst>
              <a:ext uri="{FF2B5EF4-FFF2-40B4-BE49-F238E27FC236}">
                <a16:creationId xmlns:a16="http://schemas.microsoft.com/office/drawing/2014/main" id="{A01E833C-8439-34AE-5AD4-5825EBFC7A41}"/>
              </a:ext>
            </a:extLst>
          </p:cNvPr>
          <p:cNvCxnSpPr>
            <a:cxnSpLocks/>
          </p:cNvCxnSpPr>
          <p:nvPr userDrawn="1"/>
        </p:nvCxnSpPr>
        <p:spPr>
          <a:xfrm>
            <a:off x="3505214" y="6680200"/>
            <a:ext cx="3155245" cy="0"/>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cxnSp>
        <p:nvCxnSpPr>
          <p:cNvPr id="38" name="直線コネクタ 37">
            <a:extLst>
              <a:ext uri="{FF2B5EF4-FFF2-40B4-BE49-F238E27FC236}">
                <a16:creationId xmlns:a16="http://schemas.microsoft.com/office/drawing/2014/main" id="{7A2F2CB0-3239-D5E0-EF5C-473BFB2542C3}"/>
              </a:ext>
            </a:extLst>
          </p:cNvPr>
          <p:cNvCxnSpPr>
            <a:cxnSpLocks/>
          </p:cNvCxnSpPr>
          <p:nvPr userDrawn="1"/>
        </p:nvCxnSpPr>
        <p:spPr>
          <a:xfrm>
            <a:off x="159454" y="9118600"/>
            <a:ext cx="3155245" cy="0"/>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sp>
        <p:nvSpPr>
          <p:cNvPr id="39" name="Google Shape;39;p2">
            <a:extLst>
              <a:ext uri="{FF2B5EF4-FFF2-40B4-BE49-F238E27FC236}">
                <a16:creationId xmlns:a16="http://schemas.microsoft.com/office/drawing/2014/main" id="{A89D9010-888E-7F77-7D44-223D2DDFDD52}"/>
              </a:ext>
            </a:extLst>
          </p:cNvPr>
          <p:cNvSpPr txBox="1"/>
          <p:nvPr userDrawn="1"/>
        </p:nvSpPr>
        <p:spPr>
          <a:xfrm>
            <a:off x="299155" y="6549323"/>
            <a:ext cx="2892393"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ja-JP" altLang="en-US" sz="1400" b="0" i="0" u="none" strike="noStrike" cap="none" dirty="0">
                <a:solidFill>
                  <a:schemeClr val="bg1"/>
                </a:solidFill>
                <a:latin typeface="Meiryo"/>
                <a:ea typeface="Meiryo"/>
                <a:cs typeface="Meiryo"/>
                <a:sym typeface="Meiryo"/>
              </a:rPr>
              <a:t>外面分析結果（似合う）</a:t>
            </a:r>
            <a:endParaRPr sz="1800" b="0" i="0" u="none" strike="noStrike" cap="none" dirty="0">
              <a:solidFill>
                <a:schemeClr val="bg1"/>
              </a:solidFill>
              <a:latin typeface="Arial"/>
              <a:ea typeface="Arial"/>
              <a:cs typeface="Arial"/>
              <a:sym typeface="Arial"/>
            </a:endParaRPr>
          </a:p>
        </p:txBody>
      </p:sp>
      <p:sp>
        <p:nvSpPr>
          <p:cNvPr id="40" name="Google Shape;39;p2">
            <a:extLst>
              <a:ext uri="{FF2B5EF4-FFF2-40B4-BE49-F238E27FC236}">
                <a16:creationId xmlns:a16="http://schemas.microsoft.com/office/drawing/2014/main" id="{2410A9ED-1F8D-5AD1-FBEB-7744FBEB6925}"/>
              </a:ext>
            </a:extLst>
          </p:cNvPr>
          <p:cNvSpPr txBox="1"/>
          <p:nvPr userDrawn="1"/>
        </p:nvSpPr>
        <p:spPr>
          <a:xfrm>
            <a:off x="3655178" y="6562023"/>
            <a:ext cx="2892393"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ja-JP" altLang="en-US" sz="1400" b="0" i="0" u="none" strike="noStrike" cap="none" dirty="0">
                <a:solidFill>
                  <a:schemeClr val="bg1"/>
                </a:solidFill>
                <a:latin typeface="Meiryo"/>
                <a:ea typeface="Meiryo"/>
                <a:cs typeface="Meiryo"/>
                <a:sym typeface="Meiryo"/>
              </a:rPr>
              <a:t>外面分析結果</a:t>
            </a:r>
            <a:r>
              <a:rPr lang="ja-JP" altLang="en-US" sz="1200" b="0" i="0" u="none" strike="noStrike" cap="none" dirty="0">
                <a:solidFill>
                  <a:schemeClr val="bg1"/>
                </a:solidFill>
                <a:latin typeface="Meiryo"/>
                <a:ea typeface="Meiryo"/>
                <a:cs typeface="Meiryo"/>
                <a:sym typeface="Meiryo"/>
              </a:rPr>
              <a:t>（モデルへの説明文）</a:t>
            </a:r>
            <a:endParaRPr sz="1800" b="0" i="0" u="none" strike="noStrike" cap="none" dirty="0">
              <a:solidFill>
                <a:schemeClr val="bg1"/>
              </a:solidFill>
              <a:latin typeface="Arial"/>
              <a:ea typeface="Arial"/>
              <a:cs typeface="Arial"/>
              <a:sym typeface="Arial"/>
            </a:endParaRPr>
          </a:p>
        </p:txBody>
      </p:sp>
      <p:sp>
        <p:nvSpPr>
          <p:cNvPr id="42" name="Google Shape;39;p2">
            <a:extLst>
              <a:ext uri="{FF2B5EF4-FFF2-40B4-BE49-F238E27FC236}">
                <a16:creationId xmlns:a16="http://schemas.microsoft.com/office/drawing/2014/main" id="{3ED15EE3-D7BF-798E-F2D7-45521895E19A}"/>
              </a:ext>
            </a:extLst>
          </p:cNvPr>
          <p:cNvSpPr txBox="1"/>
          <p:nvPr userDrawn="1"/>
        </p:nvSpPr>
        <p:spPr>
          <a:xfrm>
            <a:off x="625505" y="6916642"/>
            <a:ext cx="2892393"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ja-JP" altLang="en-US" sz="1200" b="0" i="0" u="none" strike="noStrike" cap="none" dirty="0">
                <a:solidFill>
                  <a:srgbClr val="E8141A"/>
                </a:solidFill>
                <a:latin typeface="Meiryo"/>
                <a:ea typeface="Meiryo"/>
                <a:cs typeface="Meiryo"/>
                <a:sym typeface="Meiryo"/>
              </a:rPr>
              <a:t>色：</a:t>
            </a:r>
          </a:p>
        </p:txBody>
      </p:sp>
      <p:sp>
        <p:nvSpPr>
          <p:cNvPr id="43" name="Google Shape;39;p2">
            <a:extLst>
              <a:ext uri="{FF2B5EF4-FFF2-40B4-BE49-F238E27FC236}">
                <a16:creationId xmlns:a16="http://schemas.microsoft.com/office/drawing/2014/main" id="{E3DC82A9-8B01-CAC0-F38A-4E936835D090}"/>
              </a:ext>
            </a:extLst>
          </p:cNvPr>
          <p:cNvSpPr txBox="1"/>
          <p:nvPr userDrawn="1"/>
        </p:nvSpPr>
        <p:spPr>
          <a:xfrm>
            <a:off x="625505" y="7474440"/>
            <a:ext cx="2892393"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ja-JP" altLang="en-US" sz="1200" b="0" i="0" u="none" strike="noStrike" cap="none" dirty="0">
                <a:solidFill>
                  <a:srgbClr val="3478B0"/>
                </a:solidFill>
                <a:latin typeface="Meiryo"/>
                <a:ea typeface="Meiryo"/>
                <a:cs typeface="Meiryo"/>
                <a:sym typeface="Meiryo"/>
              </a:rPr>
              <a:t>形：</a:t>
            </a:r>
          </a:p>
        </p:txBody>
      </p:sp>
      <p:sp>
        <p:nvSpPr>
          <p:cNvPr id="48" name="Google Shape;39;p2">
            <a:extLst>
              <a:ext uri="{FF2B5EF4-FFF2-40B4-BE49-F238E27FC236}">
                <a16:creationId xmlns:a16="http://schemas.microsoft.com/office/drawing/2014/main" id="{37998C3B-51A5-94CD-4996-12B89B9A076C}"/>
              </a:ext>
            </a:extLst>
          </p:cNvPr>
          <p:cNvSpPr txBox="1"/>
          <p:nvPr userDrawn="1"/>
        </p:nvSpPr>
        <p:spPr>
          <a:xfrm>
            <a:off x="625505" y="7979773"/>
            <a:ext cx="2892393"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ja-JP" altLang="en-US" sz="1200" b="0" i="0" u="none" strike="noStrike" cap="none" dirty="0">
                <a:solidFill>
                  <a:srgbClr val="F2C64D"/>
                </a:solidFill>
                <a:latin typeface="Meiryo"/>
                <a:ea typeface="Meiryo"/>
                <a:cs typeface="Meiryo"/>
                <a:sym typeface="Meiryo"/>
              </a:rPr>
              <a:t>素材：</a:t>
            </a:r>
          </a:p>
        </p:txBody>
      </p:sp>
      <p:sp>
        <p:nvSpPr>
          <p:cNvPr id="49" name="Google Shape;39;p2">
            <a:extLst>
              <a:ext uri="{FF2B5EF4-FFF2-40B4-BE49-F238E27FC236}">
                <a16:creationId xmlns:a16="http://schemas.microsoft.com/office/drawing/2014/main" id="{6A3E34A5-58BA-7D36-CFAF-2C8837C510EB}"/>
              </a:ext>
            </a:extLst>
          </p:cNvPr>
          <p:cNvSpPr txBox="1"/>
          <p:nvPr userDrawn="1"/>
        </p:nvSpPr>
        <p:spPr>
          <a:xfrm>
            <a:off x="625505" y="8542075"/>
            <a:ext cx="2892393"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ja-JP" altLang="en-US" sz="1200" b="0" i="0" u="none" strike="noStrike" cap="none" dirty="0">
                <a:solidFill>
                  <a:srgbClr val="21A74F"/>
                </a:solidFill>
                <a:latin typeface="Meiryo"/>
                <a:ea typeface="Meiryo"/>
                <a:cs typeface="Meiryo"/>
                <a:sym typeface="Meiryo"/>
              </a:rPr>
              <a:t>トータル：</a:t>
            </a:r>
          </a:p>
        </p:txBody>
      </p:sp>
      <p:sp>
        <p:nvSpPr>
          <p:cNvPr id="50" name="Google Shape;39;p2">
            <a:extLst>
              <a:ext uri="{FF2B5EF4-FFF2-40B4-BE49-F238E27FC236}">
                <a16:creationId xmlns:a16="http://schemas.microsoft.com/office/drawing/2014/main" id="{0E322DD4-D541-C9EA-01F4-245A785899F0}"/>
              </a:ext>
            </a:extLst>
          </p:cNvPr>
          <p:cNvSpPr txBox="1"/>
          <p:nvPr userDrawn="1"/>
        </p:nvSpPr>
        <p:spPr>
          <a:xfrm>
            <a:off x="625505" y="9169320"/>
            <a:ext cx="2892393"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ja-JP" altLang="en-US" sz="1200" b="0" i="0" u="none" strike="noStrike" cap="none" dirty="0">
                <a:solidFill>
                  <a:srgbClr val="7030A0"/>
                </a:solidFill>
                <a:latin typeface="Meiryo"/>
                <a:ea typeface="Meiryo"/>
                <a:cs typeface="Meiryo"/>
                <a:sym typeface="Meiryo"/>
              </a:rPr>
              <a:t>コミュニケーションタイプ：</a:t>
            </a:r>
          </a:p>
        </p:txBody>
      </p:sp>
    </p:spTree>
    <p:extLst>
      <p:ext uri="{BB962C8B-B14F-4D97-AF65-F5344CB8AC3E}">
        <p14:creationId xmlns:p14="http://schemas.microsoft.com/office/powerpoint/2010/main" val="4017079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E2C986D3-A6CD-77E6-F18B-AF73F866AA73}"/>
              </a:ext>
            </a:extLst>
          </p:cNvPr>
          <p:cNvPicPr>
            <a:picLocks noChangeAspect="1"/>
          </p:cNvPicPr>
          <p:nvPr userDrawn="1"/>
        </p:nvPicPr>
        <p:blipFill>
          <a:blip r:embed="rId2"/>
          <a:stretch>
            <a:fillRect/>
          </a:stretch>
        </p:blipFill>
        <p:spPr>
          <a:xfrm>
            <a:off x="199600" y="1138675"/>
            <a:ext cx="6396386" cy="8233926"/>
          </a:xfrm>
          <a:prstGeom prst="rect">
            <a:avLst/>
          </a:prstGeom>
        </p:spPr>
      </p:pic>
      <p:sp>
        <p:nvSpPr>
          <p:cNvPr id="3" name="Google Shape;39;p2">
            <a:extLst>
              <a:ext uri="{FF2B5EF4-FFF2-40B4-BE49-F238E27FC236}">
                <a16:creationId xmlns:a16="http://schemas.microsoft.com/office/drawing/2014/main" id="{43E25AD6-4A03-F3B9-BCB1-A174130CB231}"/>
              </a:ext>
            </a:extLst>
          </p:cNvPr>
          <p:cNvSpPr txBox="1"/>
          <p:nvPr userDrawn="1"/>
        </p:nvSpPr>
        <p:spPr>
          <a:xfrm>
            <a:off x="100188" y="766043"/>
            <a:ext cx="4649612"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ja-JP" altLang="en-US" sz="1200" b="0" i="0" u="none" strike="noStrike" cap="none" dirty="0">
                <a:solidFill>
                  <a:srgbClr val="353535"/>
                </a:solidFill>
                <a:latin typeface="Meiryo"/>
                <a:ea typeface="Meiryo"/>
                <a:cs typeface="Meiryo"/>
                <a:sym typeface="Meiryo"/>
              </a:rPr>
              <a:t>②モデルのウィッグ</a:t>
            </a:r>
            <a:endParaRPr sz="1600" b="0" i="0" u="none" strike="noStrike" cap="none" dirty="0">
              <a:solidFill>
                <a:srgbClr val="353535"/>
              </a:solidFill>
              <a:latin typeface="Arial"/>
              <a:ea typeface="Arial"/>
              <a:cs typeface="Arial"/>
              <a:sym typeface="Arial"/>
            </a:endParaRPr>
          </a:p>
        </p:txBody>
      </p:sp>
    </p:spTree>
    <p:extLst>
      <p:ext uri="{BB962C8B-B14F-4D97-AF65-F5344CB8AC3E}">
        <p14:creationId xmlns:p14="http://schemas.microsoft.com/office/powerpoint/2010/main" val="2882020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sp>
        <p:nvSpPr>
          <p:cNvPr id="7" name="Google Shape;39;p2">
            <a:extLst>
              <a:ext uri="{FF2B5EF4-FFF2-40B4-BE49-F238E27FC236}">
                <a16:creationId xmlns:a16="http://schemas.microsoft.com/office/drawing/2014/main" id="{48C3D2AF-67B3-EAA7-A35E-DD7DA1A66F1A}"/>
              </a:ext>
            </a:extLst>
          </p:cNvPr>
          <p:cNvSpPr txBox="1"/>
          <p:nvPr userDrawn="1"/>
        </p:nvSpPr>
        <p:spPr>
          <a:xfrm>
            <a:off x="100188" y="766043"/>
            <a:ext cx="4649612"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ja-JP" altLang="en-US" sz="1200" b="0" i="0" u="none" strike="noStrike" cap="none" dirty="0">
                <a:solidFill>
                  <a:srgbClr val="353535"/>
                </a:solidFill>
                <a:latin typeface="Meiryo"/>
                <a:ea typeface="Meiryo"/>
                <a:cs typeface="Meiryo"/>
                <a:sym typeface="Meiryo"/>
              </a:rPr>
              <a:t>③スタイリング提案テーマ</a:t>
            </a:r>
            <a:r>
              <a:rPr lang="en-US" altLang="ja-JP" sz="1200" b="0" i="0" u="none" strike="noStrike" cap="none" dirty="0">
                <a:solidFill>
                  <a:srgbClr val="353535"/>
                </a:solidFill>
                <a:latin typeface="Meiryo"/>
                <a:ea typeface="Meiryo"/>
                <a:cs typeface="Meiryo"/>
                <a:sym typeface="Meiryo"/>
              </a:rPr>
              <a:t>-</a:t>
            </a:r>
            <a:r>
              <a:rPr lang="ja-JP" altLang="en-US" sz="1200" b="0" i="0" u="none" strike="noStrike" cap="none" dirty="0">
                <a:solidFill>
                  <a:srgbClr val="353535"/>
                </a:solidFill>
                <a:latin typeface="Meiryo"/>
                <a:ea typeface="Meiryo"/>
                <a:cs typeface="Meiryo"/>
                <a:sym typeface="Meiryo"/>
              </a:rPr>
              <a:t>コーデ</a:t>
            </a:r>
            <a:r>
              <a:rPr lang="en-US" altLang="ja-JP" sz="1200" b="0" i="0" u="none" strike="noStrike" cap="none" dirty="0">
                <a:solidFill>
                  <a:srgbClr val="353535"/>
                </a:solidFill>
                <a:latin typeface="Meiryo"/>
                <a:ea typeface="Meiryo"/>
                <a:cs typeface="Meiryo"/>
                <a:sym typeface="Meiryo"/>
              </a:rPr>
              <a:t>A-</a:t>
            </a:r>
            <a:endParaRPr sz="1600" b="0" i="0" u="none" strike="noStrike" cap="none" dirty="0">
              <a:solidFill>
                <a:srgbClr val="353535"/>
              </a:solidFill>
              <a:latin typeface="Arial"/>
              <a:ea typeface="Arial"/>
              <a:cs typeface="Arial"/>
              <a:sym typeface="Arial"/>
            </a:endParaRPr>
          </a:p>
        </p:txBody>
      </p:sp>
      <p:pic>
        <p:nvPicPr>
          <p:cNvPr id="9" name="図 8">
            <a:extLst>
              <a:ext uri="{FF2B5EF4-FFF2-40B4-BE49-F238E27FC236}">
                <a16:creationId xmlns:a16="http://schemas.microsoft.com/office/drawing/2014/main" id="{47736852-FC6D-7487-8FD0-D67080924CA9}"/>
              </a:ext>
            </a:extLst>
          </p:cNvPr>
          <p:cNvPicPr>
            <a:picLocks noChangeAspect="1"/>
          </p:cNvPicPr>
          <p:nvPr userDrawn="1"/>
        </p:nvPicPr>
        <p:blipFill>
          <a:blip r:embed="rId2"/>
          <a:stretch>
            <a:fillRect/>
          </a:stretch>
        </p:blipFill>
        <p:spPr>
          <a:xfrm>
            <a:off x="123007" y="1307043"/>
            <a:ext cx="5662578" cy="6020858"/>
          </a:xfrm>
          <a:prstGeom prst="rect">
            <a:avLst/>
          </a:prstGeom>
        </p:spPr>
      </p:pic>
      <p:cxnSp>
        <p:nvCxnSpPr>
          <p:cNvPr id="10" name="直線コネクタ 9">
            <a:extLst>
              <a:ext uri="{FF2B5EF4-FFF2-40B4-BE49-F238E27FC236}">
                <a16:creationId xmlns:a16="http://schemas.microsoft.com/office/drawing/2014/main" id="{1B01A98C-98E3-BC28-86EB-3DA35F1121AB}"/>
              </a:ext>
            </a:extLst>
          </p:cNvPr>
          <p:cNvCxnSpPr>
            <a:cxnSpLocks/>
          </p:cNvCxnSpPr>
          <p:nvPr userDrawn="1"/>
        </p:nvCxnSpPr>
        <p:spPr>
          <a:xfrm>
            <a:off x="239888" y="1435100"/>
            <a:ext cx="6338712" cy="0"/>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cxnSp>
        <p:nvCxnSpPr>
          <p:cNvPr id="12" name="直線コネクタ 11">
            <a:extLst>
              <a:ext uri="{FF2B5EF4-FFF2-40B4-BE49-F238E27FC236}">
                <a16:creationId xmlns:a16="http://schemas.microsoft.com/office/drawing/2014/main" id="{BE5F6641-E7FF-DA9A-CA65-3C38310F5410}"/>
              </a:ext>
            </a:extLst>
          </p:cNvPr>
          <p:cNvCxnSpPr>
            <a:cxnSpLocks/>
          </p:cNvCxnSpPr>
          <p:nvPr userDrawn="1"/>
        </p:nvCxnSpPr>
        <p:spPr>
          <a:xfrm>
            <a:off x="259644" y="2755900"/>
            <a:ext cx="6338712" cy="0"/>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cxnSp>
        <p:nvCxnSpPr>
          <p:cNvPr id="13" name="直線コネクタ 12">
            <a:extLst>
              <a:ext uri="{FF2B5EF4-FFF2-40B4-BE49-F238E27FC236}">
                <a16:creationId xmlns:a16="http://schemas.microsoft.com/office/drawing/2014/main" id="{539C414D-CF79-561F-24BD-1A8F41F22AF9}"/>
              </a:ext>
            </a:extLst>
          </p:cNvPr>
          <p:cNvCxnSpPr>
            <a:cxnSpLocks/>
          </p:cNvCxnSpPr>
          <p:nvPr userDrawn="1"/>
        </p:nvCxnSpPr>
        <p:spPr>
          <a:xfrm>
            <a:off x="1803400" y="3632200"/>
            <a:ext cx="3035300" cy="0"/>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sp>
        <p:nvSpPr>
          <p:cNvPr id="16" name="Google Shape;39;p2">
            <a:extLst>
              <a:ext uri="{FF2B5EF4-FFF2-40B4-BE49-F238E27FC236}">
                <a16:creationId xmlns:a16="http://schemas.microsoft.com/office/drawing/2014/main" id="{75E49276-C2F3-58E7-1FFB-C7BBE90D1377}"/>
              </a:ext>
            </a:extLst>
          </p:cNvPr>
          <p:cNvSpPr txBox="1"/>
          <p:nvPr userDrawn="1"/>
        </p:nvSpPr>
        <p:spPr>
          <a:xfrm>
            <a:off x="615215" y="1319743"/>
            <a:ext cx="5506185" cy="27695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ja-JP" altLang="en-US" sz="1200" b="0" i="0" u="none" strike="noStrike" cap="none" dirty="0">
                <a:solidFill>
                  <a:schemeClr val="bg1"/>
                </a:solidFill>
                <a:latin typeface="Meiryo"/>
                <a:ea typeface="Meiryo"/>
                <a:cs typeface="Meiryo"/>
                <a:sym typeface="Meiryo"/>
              </a:rPr>
              <a:t>なりたいスタイリングイメージ・コーデシーン・シチュエーション</a:t>
            </a:r>
            <a:endParaRPr sz="1600" b="0" i="0" u="none" strike="noStrike" cap="none" dirty="0">
              <a:solidFill>
                <a:schemeClr val="bg1"/>
              </a:solidFill>
              <a:latin typeface="Arial"/>
              <a:ea typeface="Arial"/>
              <a:cs typeface="Arial"/>
              <a:sym typeface="Arial"/>
            </a:endParaRPr>
          </a:p>
        </p:txBody>
      </p:sp>
      <p:sp>
        <p:nvSpPr>
          <p:cNvPr id="17" name="Google Shape;39;p2">
            <a:extLst>
              <a:ext uri="{FF2B5EF4-FFF2-40B4-BE49-F238E27FC236}">
                <a16:creationId xmlns:a16="http://schemas.microsoft.com/office/drawing/2014/main" id="{E2870419-ABA0-F0A4-7AC9-D84C31A67FA8}"/>
              </a:ext>
            </a:extLst>
          </p:cNvPr>
          <p:cNvSpPr txBox="1"/>
          <p:nvPr userDrawn="1"/>
        </p:nvSpPr>
        <p:spPr>
          <a:xfrm>
            <a:off x="615215" y="2934378"/>
            <a:ext cx="5506185"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ja-JP" altLang="en-US" sz="1400" b="0" i="0" u="none" strike="noStrike" cap="none" dirty="0">
                <a:solidFill>
                  <a:schemeClr val="bg1"/>
                </a:solidFill>
                <a:latin typeface="Meiryo"/>
                <a:ea typeface="Meiryo"/>
                <a:cs typeface="Meiryo"/>
                <a:sym typeface="Meiryo"/>
              </a:rPr>
              <a:t>スタイリングテーマ</a:t>
            </a:r>
            <a:endParaRPr sz="1800" b="0" i="0" u="none" strike="noStrike" cap="none" dirty="0">
              <a:solidFill>
                <a:schemeClr val="bg1"/>
              </a:solidFill>
              <a:latin typeface="Arial"/>
              <a:ea typeface="Arial"/>
              <a:cs typeface="Arial"/>
              <a:sym typeface="Arial"/>
            </a:endParaRPr>
          </a:p>
        </p:txBody>
      </p:sp>
      <p:sp>
        <p:nvSpPr>
          <p:cNvPr id="18" name="Google Shape;39;p2">
            <a:extLst>
              <a:ext uri="{FF2B5EF4-FFF2-40B4-BE49-F238E27FC236}">
                <a16:creationId xmlns:a16="http://schemas.microsoft.com/office/drawing/2014/main" id="{11800006-18E9-BB55-D8CE-93F6F7C3DC2F}"/>
              </a:ext>
            </a:extLst>
          </p:cNvPr>
          <p:cNvSpPr txBox="1"/>
          <p:nvPr userDrawn="1"/>
        </p:nvSpPr>
        <p:spPr>
          <a:xfrm>
            <a:off x="615214" y="3786498"/>
            <a:ext cx="5506185"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ja-JP" altLang="en-US" sz="1400" b="0" i="0" u="none" strike="noStrike" cap="none" dirty="0">
                <a:solidFill>
                  <a:schemeClr val="bg1"/>
                </a:solidFill>
                <a:latin typeface="Meiryo"/>
                <a:ea typeface="Meiryo"/>
                <a:cs typeface="Meiryo"/>
                <a:sym typeface="Meiryo"/>
              </a:rPr>
              <a:t>このテーマにした理由</a:t>
            </a:r>
            <a:endParaRPr sz="1800" b="0" i="0" u="none" strike="noStrike" cap="none" dirty="0">
              <a:solidFill>
                <a:schemeClr val="bg1"/>
              </a:solidFill>
              <a:latin typeface="Arial"/>
              <a:ea typeface="Arial"/>
              <a:cs typeface="Arial"/>
              <a:sym typeface="Arial"/>
            </a:endParaRPr>
          </a:p>
        </p:txBody>
      </p:sp>
      <p:sp>
        <p:nvSpPr>
          <p:cNvPr id="19" name="Google Shape;39;p2">
            <a:extLst>
              <a:ext uri="{FF2B5EF4-FFF2-40B4-BE49-F238E27FC236}">
                <a16:creationId xmlns:a16="http://schemas.microsoft.com/office/drawing/2014/main" id="{DE45D2FE-25CC-0B0A-3C21-FA25A54ADFA7}"/>
              </a:ext>
            </a:extLst>
          </p:cNvPr>
          <p:cNvSpPr txBox="1"/>
          <p:nvPr userDrawn="1"/>
        </p:nvSpPr>
        <p:spPr>
          <a:xfrm>
            <a:off x="567957" y="5208354"/>
            <a:ext cx="5506185"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ja-JP" altLang="en-US" sz="1400" b="0" i="0" u="none" strike="noStrike" cap="none" dirty="0">
                <a:solidFill>
                  <a:schemeClr val="bg1"/>
                </a:solidFill>
                <a:latin typeface="Meiryo"/>
                <a:ea typeface="Meiryo"/>
                <a:cs typeface="Meiryo"/>
                <a:sym typeface="Meiryo"/>
              </a:rPr>
              <a:t>スタイリング説明</a:t>
            </a:r>
            <a:endParaRPr sz="1800" b="0" i="0" u="none" strike="noStrike" cap="none" dirty="0">
              <a:solidFill>
                <a:schemeClr val="bg1"/>
              </a:solidFill>
              <a:latin typeface="Arial"/>
              <a:ea typeface="Arial"/>
              <a:cs typeface="Arial"/>
              <a:sym typeface="Arial"/>
            </a:endParaRPr>
          </a:p>
        </p:txBody>
      </p:sp>
      <p:sp>
        <p:nvSpPr>
          <p:cNvPr id="20" name="Google Shape;39;p2">
            <a:extLst>
              <a:ext uri="{FF2B5EF4-FFF2-40B4-BE49-F238E27FC236}">
                <a16:creationId xmlns:a16="http://schemas.microsoft.com/office/drawing/2014/main" id="{E9E67893-08D0-B792-E34B-A7F18D6C0628}"/>
              </a:ext>
            </a:extLst>
          </p:cNvPr>
          <p:cNvSpPr txBox="1"/>
          <p:nvPr userDrawn="1"/>
        </p:nvSpPr>
        <p:spPr>
          <a:xfrm>
            <a:off x="615213" y="7025542"/>
            <a:ext cx="5506185"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ja-JP" altLang="en-US" sz="1400" b="0" i="0" u="none" strike="noStrike" cap="none" dirty="0">
                <a:solidFill>
                  <a:schemeClr val="bg1"/>
                </a:solidFill>
                <a:latin typeface="Meiryo"/>
                <a:ea typeface="Meiryo"/>
                <a:cs typeface="Meiryo"/>
                <a:sym typeface="Meiryo"/>
              </a:rPr>
              <a:t>アイテム説明</a:t>
            </a:r>
            <a:endParaRPr sz="1800" b="0" i="0" u="none" strike="noStrike" cap="none" dirty="0">
              <a:solidFill>
                <a:schemeClr val="bg1"/>
              </a:solidFill>
              <a:latin typeface="Arial"/>
              <a:ea typeface="Arial"/>
              <a:cs typeface="Arial"/>
              <a:sym typeface="Arial"/>
            </a:endParaRPr>
          </a:p>
        </p:txBody>
      </p:sp>
    </p:spTree>
    <p:extLst>
      <p:ext uri="{BB962C8B-B14F-4D97-AF65-F5344CB8AC3E}">
        <p14:creationId xmlns:p14="http://schemas.microsoft.com/office/powerpoint/2010/main" val="2442688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つのコンテンツ">
    <p:spTree>
      <p:nvGrpSpPr>
        <p:cNvPr id="1" name=""/>
        <p:cNvGrpSpPr/>
        <p:nvPr/>
      </p:nvGrpSpPr>
      <p:grpSpPr>
        <a:xfrm>
          <a:off x="0" y="0"/>
          <a:ext cx="0" cy="0"/>
          <a:chOff x="0" y="0"/>
          <a:chExt cx="0" cy="0"/>
        </a:xfrm>
      </p:grpSpPr>
      <p:sp>
        <p:nvSpPr>
          <p:cNvPr id="3" name="Google Shape;39;p2">
            <a:extLst>
              <a:ext uri="{FF2B5EF4-FFF2-40B4-BE49-F238E27FC236}">
                <a16:creationId xmlns:a16="http://schemas.microsoft.com/office/drawing/2014/main" id="{5D8E3CEA-28B7-2583-3F1B-8A61E7B19F3E}"/>
              </a:ext>
            </a:extLst>
          </p:cNvPr>
          <p:cNvSpPr txBox="1"/>
          <p:nvPr userDrawn="1"/>
        </p:nvSpPr>
        <p:spPr>
          <a:xfrm>
            <a:off x="100188" y="766043"/>
            <a:ext cx="4649612"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ja-JP" altLang="en-US" sz="1200" b="0" i="0" u="none" strike="noStrike" cap="none" dirty="0">
                <a:solidFill>
                  <a:srgbClr val="353535"/>
                </a:solidFill>
                <a:latin typeface="Meiryo"/>
                <a:ea typeface="Meiryo"/>
                <a:cs typeface="Meiryo"/>
                <a:sym typeface="Meiryo"/>
              </a:rPr>
              <a:t>④スタイリング提案　－コーデ</a:t>
            </a:r>
            <a:r>
              <a:rPr lang="en-US" altLang="ja-JP" sz="1200" b="0" i="0" u="none" strike="noStrike" cap="none" dirty="0">
                <a:solidFill>
                  <a:srgbClr val="353535"/>
                </a:solidFill>
                <a:latin typeface="Meiryo"/>
                <a:ea typeface="Meiryo"/>
                <a:cs typeface="Meiryo"/>
                <a:sym typeface="Meiryo"/>
              </a:rPr>
              <a:t>A</a:t>
            </a:r>
            <a:r>
              <a:rPr lang="ja-JP" altLang="en-US" sz="1200" b="0" i="0" u="none" strike="noStrike" cap="none" dirty="0">
                <a:solidFill>
                  <a:srgbClr val="353535"/>
                </a:solidFill>
                <a:latin typeface="Meiryo"/>
                <a:ea typeface="Meiryo"/>
                <a:cs typeface="Meiryo"/>
                <a:sym typeface="Meiryo"/>
              </a:rPr>
              <a:t>－</a:t>
            </a:r>
            <a:endParaRPr sz="1600" b="0" i="0" u="none" strike="noStrike" cap="none" dirty="0">
              <a:solidFill>
                <a:srgbClr val="353535"/>
              </a:solidFill>
              <a:latin typeface="Arial"/>
              <a:ea typeface="Arial"/>
              <a:cs typeface="Arial"/>
              <a:sym typeface="Arial"/>
            </a:endParaRPr>
          </a:p>
        </p:txBody>
      </p:sp>
      <p:pic>
        <p:nvPicPr>
          <p:cNvPr id="6" name="図 5">
            <a:extLst>
              <a:ext uri="{FF2B5EF4-FFF2-40B4-BE49-F238E27FC236}">
                <a16:creationId xmlns:a16="http://schemas.microsoft.com/office/drawing/2014/main" id="{CDA8684E-8677-3572-FEA0-D8A1D3EDF5B1}"/>
              </a:ext>
            </a:extLst>
          </p:cNvPr>
          <p:cNvPicPr>
            <a:picLocks noChangeAspect="1"/>
          </p:cNvPicPr>
          <p:nvPr userDrawn="1"/>
        </p:nvPicPr>
        <p:blipFill>
          <a:blip r:embed="rId2"/>
          <a:stretch>
            <a:fillRect/>
          </a:stretch>
        </p:blipFill>
        <p:spPr>
          <a:xfrm>
            <a:off x="191912" y="1055702"/>
            <a:ext cx="6508974" cy="4710098"/>
          </a:xfrm>
          <a:prstGeom prst="rect">
            <a:avLst/>
          </a:prstGeom>
        </p:spPr>
      </p:pic>
      <p:sp>
        <p:nvSpPr>
          <p:cNvPr id="7" name="Google Shape;39;p2">
            <a:extLst>
              <a:ext uri="{FF2B5EF4-FFF2-40B4-BE49-F238E27FC236}">
                <a16:creationId xmlns:a16="http://schemas.microsoft.com/office/drawing/2014/main" id="{0B63BFE3-697D-DACC-C14C-7A7998D4005B}"/>
              </a:ext>
            </a:extLst>
          </p:cNvPr>
          <p:cNvSpPr txBox="1"/>
          <p:nvPr userDrawn="1"/>
        </p:nvSpPr>
        <p:spPr>
          <a:xfrm>
            <a:off x="317499" y="2493243"/>
            <a:ext cx="2892393"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ja-JP" altLang="en-US" sz="1400" b="0" i="0" u="none" strike="noStrike" cap="none" dirty="0">
                <a:solidFill>
                  <a:schemeClr val="bg2">
                    <a:lumMod val="75000"/>
                  </a:schemeClr>
                </a:solidFill>
                <a:latin typeface="Meiryo"/>
                <a:ea typeface="Meiryo"/>
                <a:cs typeface="Meiryo"/>
                <a:sym typeface="Meiryo"/>
              </a:rPr>
              <a:t>スタイリング提案写真</a:t>
            </a:r>
            <a:endParaRPr sz="1800" b="0" i="0" u="none" strike="noStrike" cap="none" dirty="0">
              <a:solidFill>
                <a:schemeClr val="bg2">
                  <a:lumMod val="75000"/>
                </a:schemeClr>
              </a:solidFill>
              <a:latin typeface="Arial"/>
              <a:ea typeface="Arial"/>
              <a:cs typeface="Arial"/>
              <a:sym typeface="Arial"/>
            </a:endParaRPr>
          </a:p>
        </p:txBody>
      </p:sp>
      <p:sp>
        <p:nvSpPr>
          <p:cNvPr id="8" name="Google Shape;39;p2">
            <a:extLst>
              <a:ext uri="{FF2B5EF4-FFF2-40B4-BE49-F238E27FC236}">
                <a16:creationId xmlns:a16="http://schemas.microsoft.com/office/drawing/2014/main" id="{FB431AB6-5003-2758-C71B-C6A3FA9E63FE}"/>
              </a:ext>
            </a:extLst>
          </p:cNvPr>
          <p:cNvSpPr txBox="1"/>
          <p:nvPr userDrawn="1"/>
        </p:nvSpPr>
        <p:spPr>
          <a:xfrm>
            <a:off x="339691" y="2902579"/>
            <a:ext cx="2892393" cy="27695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ja-JP" altLang="en-US" sz="1200" b="0" i="0" u="none" strike="noStrike" cap="none" dirty="0">
                <a:solidFill>
                  <a:schemeClr val="bg2">
                    <a:lumMod val="75000"/>
                  </a:schemeClr>
                </a:solidFill>
                <a:latin typeface="Meiryo"/>
                <a:ea typeface="Meiryo"/>
                <a:cs typeface="Meiryo"/>
                <a:sym typeface="Meiryo"/>
              </a:rPr>
              <a:t>着用画像でポージング指導も</a:t>
            </a:r>
          </a:p>
        </p:txBody>
      </p:sp>
      <p:sp>
        <p:nvSpPr>
          <p:cNvPr id="9" name="Google Shape;39;p2">
            <a:extLst>
              <a:ext uri="{FF2B5EF4-FFF2-40B4-BE49-F238E27FC236}">
                <a16:creationId xmlns:a16="http://schemas.microsoft.com/office/drawing/2014/main" id="{CAFBCAEF-CA51-8421-F2F6-F01390D673B2}"/>
              </a:ext>
            </a:extLst>
          </p:cNvPr>
          <p:cNvSpPr txBox="1"/>
          <p:nvPr userDrawn="1"/>
        </p:nvSpPr>
        <p:spPr>
          <a:xfrm>
            <a:off x="3446399" y="1055702"/>
            <a:ext cx="3442406"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ja-JP" altLang="en-US" sz="1400" b="0" i="0" u="none" strike="noStrike" cap="none" dirty="0">
                <a:solidFill>
                  <a:schemeClr val="bg1"/>
                </a:solidFill>
                <a:latin typeface="Meiryo"/>
                <a:ea typeface="Meiryo"/>
                <a:cs typeface="Meiryo"/>
                <a:sym typeface="Meiryo"/>
              </a:rPr>
              <a:t>モデルへのスタイリング説明文</a:t>
            </a:r>
            <a:endParaRPr sz="1800" b="0" i="0" u="none" strike="noStrike" cap="none" dirty="0">
              <a:solidFill>
                <a:schemeClr val="bg1"/>
              </a:solidFill>
              <a:latin typeface="Arial"/>
              <a:ea typeface="Arial"/>
              <a:cs typeface="Arial"/>
              <a:sym typeface="Arial"/>
            </a:endParaRPr>
          </a:p>
        </p:txBody>
      </p:sp>
      <p:sp>
        <p:nvSpPr>
          <p:cNvPr id="10" name="Google Shape;39;p2">
            <a:extLst>
              <a:ext uri="{FF2B5EF4-FFF2-40B4-BE49-F238E27FC236}">
                <a16:creationId xmlns:a16="http://schemas.microsoft.com/office/drawing/2014/main" id="{C30017AC-9F40-E55A-7A92-B47ADD94B0EC}"/>
              </a:ext>
            </a:extLst>
          </p:cNvPr>
          <p:cNvSpPr txBox="1"/>
          <p:nvPr userDrawn="1"/>
        </p:nvSpPr>
        <p:spPr>
          <a:xfrm>
            <a:off x="1763695" y="5470764"/>
            <a:ext cx="3442406" cy="27695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ja-JP" altLang="en-US" sz="1200" b="0" i="0" u="none" strike="noStrike" cap="none" dirty="0">
                <a:solidFill>
                  <a:schemeClr val="bg1"/>
                </a:solidFill>
                <a:latin typeface="Meiryo"/>
                <a:ea typeface="Meiryo"/>
                <a:cs typeface="Meiryo"/>
                <a:sym typeface="Meiryo"/>
              </a:rPr>
              <a:t>モデルが実践できるスタイリングアドバイス</a:t>
            </a:r>
            <a:endParaRPr sz="1600" b="0" i="0" u="none" strike="noStrike" cap="none" dirty="0">
              <a:solidFill>
                <a:schemeClr val="bg1"/>
              </a:solidFill>
              <a:latin typeface="Arial"/>
              <a:ea typeface="Arial"/>
              <a:cs typeface="Arial"/>
              <a:sym typeface="Arial"/>
            </a:endParaRPr>
          </a:p>
        </p:txBody>
      </p:sp>
    </p:spTree>
    <p:extLst>
      <p:ext uri="{BB962C8B-B14F-4D97-AF65-F5344CB8AC3E}">
        <p14:creationId xmlns:p14="http://schemas.microsoft.com/office/powerpoint/2010/main" val="254377387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image" Target="../media/image7.emf"/><Relationship Id="rId5" Type="http://schemas.openxmlformats.org/officeDocument/2006/relationships/slideLayout" Target="../slideLayouts/slideLayout10.xml"/><Relationship Id="rId10" Type="http://schemas.openxmlformats.org/officeDocument/2006/relationships/theme" Target="../theme/theme2.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Google Shape;39;p2">
            <a:extLst>
              <a:ext uri="{FF2B5EF4-FFF2-40B4-BE49-F238E27FC236}">
                <a16:creationId xmlns:a16="http://schemas.microsoft.com/office/drawing/2014/main" id="{B594E6B9-A280-D857-A78C-A30A2EB3A3CB}"/>
              </a:ext>
            </a:extLst>
          </p:cNvPr>
          <p:cNvSpPr txBox="1"/>
          <p:nvPr userDrawn="1"/>
        </p:nvSpPr>
        <p:spPr>
          <a:xfrm>
            <a:off x="3607259" y="380338"/>
            <a:ext cx="1756449"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ja-JP" altLang="en-US" sz="1200" b="0" i="0" u="none" strike="noStrike" cap="none" dirty="0">
                <a:solidFill>
                  <a:srgbClr val="353535"/>
                </a:solidFill>
                <a:latin typeface="Meiryo"/>
                <a:ea typeface="Meiryo"/>
                <a:cs typeface="Meiryo"/>
                <a:sym typeface="Meiryo"/>
              </a:rPr>
              <a:t>＜プレイヤーレベル＞</a:t>
            </a:r>
            <a:endParaRPr sz="1600" b="0" i="0" u="none" strike="noStrike" cap="none" dirty="0">
              <a:solidFill>
                <a:srgbClr val="353535"/>
              </a:solidFill>
              <a:latin typeface="Arial"/>
              <a:ea typeface="Arial"/>
              <a:cs typeface="Arial"/>
              <a:sym typeface="Arial"/>
            </a:endParaRPr>
          </a:p>
        </p:txBody>
      </p:sp>
      <p:pic>
        <p:nvPicPr>
          <p:cNvPr id="8" name="図 7">
            <a:extLst>
              <a:ext uri="{FF2B5EF4-FFF2-40B4-BE49-F238E27FC236}">
                <a16:creationId xmlns:a16="http://schemas.microsoft.com/office/drawing/2014/main" id="{E4EDFEE8-FF67-5068-C76F-F4B92F25065D}"/>
              </a:ext>
            </a:extLst>
          </p:cNvPr>
          <p:cNvPicPr>
            <a:picLocks noChangeAspect="1"/>
          </p:cNvPicPr>
          <p:nvPr userDrawn="1"/>
        </p:nvPicPr>
        <p:blipFill>
          <a:blip r:embed="rId7"/>
          <a:stretch>
            <a:fillRect/>
          </a:stretch>
        </p:blipFill>
        <p:spPr>
          <a:xfrm>
            <a:off x="251522" y="254920"/>
            <a:ext cx="3429000" cy="322849"/>
          </a:xfrm>
          <a:prstGeom prst="rect">
            <a:avLst/>
          </a:prstGeom>
        </p:spPr>
      </p:pic>
    </p:spTree>
    <p:extLst>
      <p:ext uri="{BB962C8B-B14F-4D97-AF65-F5344CB8AC3E}">
        <p14:creationId xmlns:p14="http://schemas.microsoft.com/office/powerpoint/2010/main" val="1664347021"/>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Google Shape;39;p2">
            <a:extLst>
              <a:ext uri="{FF2B5EF4-FFF2-40B4-BE49-F238E27FC236}">
                <a16:creationId xmlns:a16="http://schemas.microsoft.com/office/drawing/2014/main" id="{B594E6B9-A280-D857-A78C-A30A2EB3A3CB}"/>
              </a:ext>
            </a:extLst>
          </p:cNvPr>
          <p:cNvSpPr txBox="1"/>
          <p:nvPr userDrawn="1"/>
        </p:nvSpPr>
        <p:spPr>
          <a:xfrm>
            <a:off x="1453444" y="141479"/>
            <a:ext cx="1756449"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ja-JP" altLang="en-US" sz="1200" b="0" i="0" u="none" strike="noStrike" cap="none" dirty="0">
                <a:solidFill>
                  <a:srgbClr val="353535"/>
                </a:solidFill>
                <a:latin typeface="Meiryo"/>
                <a:ea typeface="Meiryo"/>
                <a:cs typeface="Meiryo"/>
                <a:sym typeface="Meiryo"/>
              </a:rPr>
              <a:t>＜マスターレベル＞</a:t>
            </a:r>
            <a:endParaRPr sz="1600" b="0" i="0" u="none" strike="noStrike" cap="none" dirty="0">
              <a:solidFill>
                <a:srgbClr val="353535"/>
              </a:solidFill>
              <a:latin typeface="Arial"/>
              <a:ea typeface="Arial"/>
              <a:cs typeface="Arial"/>
              <a:sym typeface="Arial"/>
            </a:endParaRPr>
          </a:p>
        </p:txBody>
      </p:sp>
      <p:pic>
        <p:nvPicPr>
          <p:cNvPr id="3" name="図 2">
            <a:extLst>
              <a:ext uri="{FF2B5EF4-FFF2-40B4-BE49-F238E27FC236}">
                <a16:creationId xmlns:a16="http://schemas.microsoft.com/office/drawing/2014/main" id="{1C9B3E45-AF5A-F8E0-7631-B958F9D07D30}"/>
              </a:ext>
            </a:extLst>
          </p:cNvPr>
          <p:cNvPicPr>
            <a:picLocks noChangeAspect="1"/>
          </p:cNvPicPr>
          <p:nvPr userDrawn="1"/>
        </p:nvPicPr>
        <p:blipFill>
          <a:blip r:embed="rId11"/>
          <a:stretch>
            <a:fillRect/>
          </a:stretch>
        </p:blipFill>
        <p:spPr>
          <a:xfrm>
            <a:off x="210255" y="148501"/>
            <a:ext cx="1313745" cy="231837"/>
          </a:xfrm>
          <a:prstGeom prst="rect">
            <a:avLst/>
          </a:prstGeom>
        </p:spPr>
      </p:pic>
      <p:sp>
        <p:nvSpPr>
          <p:cNvPr id="4" name="Google Shape;39;p2">
            <a:extLst>
              <a:ext uri="{FF2B5EF4-FFF2-40B4-BE49-F238E27FC236}">
                <a16:creationId xmlns:a16="http://schemas.microsoft.com/office/drawing/2014/main" id="{DE1EDF76-76EE-CBED-4E6F-AF597CFDD318}"/>
              </a:ext>
            </a:extLst>
          </p:cNvPr>
          <p:cNvSpPr txBox="1"/>
          <p:nvPr userDrawn="1"/>
        </p:nvSpPr>
        <p:spPr>
          <a:xfrm>
            <a:off x="100188" y="380338"/>
            <a:ext cx="4649612"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ja-JP" altLang="en-US" sz="1400" b="0" i="0" u="none" strike="noStrike" cap="none" dirty="0">
                <a:solidFill>
                  <a:srgbClr val="353535"/>
                </a:solidFill>
                <a:latin typeface="Meiryo"/>
                <a:ea typeface="Meiryo"/>
                <a:cs typeface="Meiryo"/>
                <a:sym typeface="Meiryo"/>
              </a:rPr>
              <a:t>パーソナル分析＆スタイリング提案シート</a:t>
            </a:r>
            <a:endParaRPr sz="1800" b="0" i="0" u="none" strike="noStrike" cap="none" dirty="0">
              <a:solidFill>
                <a:srgbClr val="353535"/>
              </a:solidFill>
              <a:latin typeface="Arial"/>
              <a:ea typeface="Arial"/>
              <a:cs typeface="Arial"/>
              <a:sym typeface="Arial"/>
            </a:endParaRPr>
          </a:p>
        </p:txBody>
      </p:sp>
    </p:spTree>
    <p:extLst>
      <p:ext uri="{BB962C8B-B14F-4D97-AF65-F5344CB8AC3E}">
        <p14:creationId xmlns:p14="http://schemas.microsoft.com/office/powerpoint/2010/main" val="296986045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stylist-kyokai.jp/data_file/stylingaward_photo.pdf" TargetMode="External"/><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hyperlink" Target="https://stylist-kyokai.jp/data_file/stylingaward_photo.pdf" TargetMode="External"/><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hyperlink" Target="https://stylist-kyokai.jp/data_file/stylingaward_photo.pdf"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8"/>
          <p:cNvSpPr txBox="1"/>
          <p:nvPr/>
        </p:nvSpPr>
        <p:spPr>
          <a:xfrm>
            <a:off x="869715" y="7497782"/>
            <a:ext cx="2551792" cy="5770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ja-JP" altLang="en-US" sz="1050" dirty="0">
                <a:solidFill>
                  <a:schemeClr val="dk1"/>
                </a:solidFill>
                <a:latin typeface="メイリオ" panose="020B0604030504040204" pitchFamily="50" charset="-128"/>
                <a:ea typeface="メイリオ" panose="020B0604030504040204" pitchFamily="50" charset="-128"/>
                <a:cs typeface="Calibri"/>
                <a:sym typeface="Calibri"/>
              </a:rPr>
              <a:t>形の個性として具体的にどの部位がどのような個性だと分析したのか個性の特徴の解説を書き込みましょう！</a:t>
            </a:r>
            <a:endParaRPr sz="105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endParaRPr>
          </a:p>
        </p:txBody>
      </p:sp>
      <p:sp>
        <p:nvSpPr>
          <p:cNvPr id="3" name="Google Shape;165;p8">
            <a:extLst>
              <a:ext uri="{FF2B5EF4-FFF2-40B4-BE49-F238E27FC236}">
                <a16:creationId xmlns:a16="http://schemas.microsoft.com/office/drawing/2014/main" id="{549CB8AD-2A84-5484-394C-D30B9AF7003B}"/>
              </a:ext>
            </a:extLst>
          </p:cNvPr>
          <p:cNvSpPr txBox="1"/>
          <p:nvPr/>
        </p:nvSpPr>
        <p:spPr>
          <a:xfrm>
            <a:off x="1042786" y="8015298"/>
            <a:ext cx="2378721"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ja-JP" altLang="en-US" sz="1050" dirty="0">
                <a:solidFill>
                  <a:schemeClr val="dk1"/>
                </a:solidFill>
                <a:latin typeface="メイリオ" panose="020B0604030504040204" pitchFamily="50" charset="-128"/>
                <a:ea typeface="メイリオ" panose="020B0604030504040204" pitchFamily="50" charset="-128"/>
                <a:cs typeface="Calibri"/>
                <a:sym typeface="Calibri"/>
              </a:rPr>
              <a:t>素材の個性として具体的にどの部位がどのような個性だと分析したのか個性の特徴の解説を書き込みましょう！</a:t>
            </a:r>
            <a:endParaRPr sz="105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endParaRPr>
          </a:p>
        </p:txBody>
      </p:sp>
      <p:sp>
        <p:nvSpPr>
          <p:cNvPr id="42" name="Google Shape;28;p2">
            <a:extLst>
              <a:ext uri="{FF2B5EF4-FFF2-40B4-BE49-F238E27FC236}">
                <a16:creationId xmlns:a16="http://schemas.microsoft.com/office/drawing/2014/main" id="{CB104506-4854-05F9-10EF-6D0AAE470EE7}"/>
              </a:ext>
            </a:extLst>
          </p:cNvPr>
          <p:cNvSpPr txBox="1"/>
          <p:nvPr/>
        </p:nvSpPr>
        <p:spPr>
          <a:xfrm>
            <a:off x="3882433" y="2640554"/>
            <a:ext cx="2548184"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altLang="ja-JP" sz="1200" b="1" i="0" u="none" strike="noStrike" cap="none" dirty="0">
                <a:solidFill>
                  <a:srgbClr val="FF0000"/>
                </a:solidFill>
                <a:latin typeface="メイリオ" panose="020B0604030504040204" pitchFamily="50" charset="-128"/>
                <a:ea typeface="メイリオ" panose="020B0604030504040204" pitchFamily="50" charset="-128"/>
                <a:cs typeface="Meiryo"/>
                <a:sym typeface="Meiryo"/>
              </a:rPr>
              <a:t>※</a:t>
            </a:r>
            <a:r>
              <a:rPr lang="ja-JP" altLang="en-US" sz="1200" b="1" i="0" u="none" strike="noStrike" cap="none" dirty="0">
                <a:solidFill>
                  <a:srgbClr val="FF0000"/>
                </a:solidFill>
                <a:latin typeface="メイリオ" panose="020B0604030504040204" pitchFamily="50" charset="-128"/>
                <a:ea typeface="メイリオ" panose="020B0604030504040204" pitchFamily="50" charset="-128"/>
                <a:cs typeface="Meiryo"/>
                <a:sym typeface="Meiryo"/>
              </a:rPr>
              <a:t>写真の撮り方は</a:t>
            </a:r>
            <a:r>
              <a:rPr lang="ja-JP" altLang="en-US" sz="1200" b="1" i="0" u="none" strike="noStrike" cap="none" dirty="0">
                <a:solidFill>
                  <a:srgbClr val="FF0000"/>
                </a:solidFill>
                <a:latin typeface="メイリオ" panose="020B0604030504040204" pitchFamily="50" charset="-128"/>
                <a:ea typeface="メイリオ" panose="020B0604030504040204" pitchFamily="50" charset="-128"/>
                <a:cs typeface="Meiryo"/>
                <a:sym typeface="Meiryo"/>
                <a:hlinkClick r:id="rId3">
                  <a:extLst>
                    <a:ext uri="{A12FA001-AC4F-418D-AE19-62706E023703}">
                      <ahyp:hlinkClr xmlns:ahyp="http://schemas.microsoft.com/office/drawing/2018/hyperlinkcolor" val="tx"/>
                    </a:ext>
                  </a:extLst>
                </a:hlinkClick>
              </a:rPr>
              <a:t>コチラ</a:t>
            </a:r>
            <a:r>
              <a:rPr lang="ja-JP" altLang="en-US" sz="1200" b="1" i="0" u="none" strike="noStrike" cap="none" dirty="0">
                <a:solidFill>
                  <a:srgbClr val="FF0000"/>
                </a:solidFill>
                <a:latin typeface="メイリオ" panose="020B0604030504040204" pitchFamily="50" charset="-128"/>
                <a:ea typeface="メイリオ" panose="020B0604030504040204" pitchFamily="50" charset="-128"/>
                <a:cs typeface="Meiryo"/>
                <a:sym typeface="Meiryo"/>
              </a:rPr>
              <a:t>を</a:t>
            </a:r>
            <a:endParaRPr lang="en-US" altLang="ja-JP" sz="1200" b="1" i="0" u="none" strike="noStrike" cap="none" dirty="0">
              <a:solidFill>
                <a:srgbClr val="FF0000"/>
              </a:solidFill>
              <a:latin typeface="メイリオ" panose="020B0604030504040204" pitchFamily="50" charset="-128"/>
              <a:ea typeface="メイリオ" panose="020B0604030504040204" pitchFamily="50" charset="-128"/>
              <a:cs typeface="Meiryo"/>
              <a:sym typeface="Meiryo"/>
            </a:endParaRPr>
          </a:p>
          <a:p>
            <a:pPr marL="0" marR="0" lvl="0" indent="0" algn="ctr" rtl="0">
              <a:lnSpc>
                <a:spcPct val="100000"/>
              </a:lnSpc>
              <a:spcBef>
                <a:spcPts val="0"/>
              </a:spcBef>
              <a:spcAft>
                <a:spcPts val="0"/>
              </a:spcAft>
              <a:buClr>
                <a:srgbClr val="000000"/>
              </a:buClr>
              <a:buSzPts val="1400"/>
              <a:buFont typeface="Arial"/>
              <a:buNone/>
            </a:pPr>
            <a:r>
              <a:rPr lang="ja-JP" altLang="en-US" sz="1200" b="1" i="0" u="none" strike="noStrike" cap="none" dirty="0">
                <a:solidFill>
                  <a:srgbClr val="FF0000"/>
                </a:solidFill>
                <a:latin typeface="メイリオ" panose="020B0604030504040204" pitchFamily="50" charset="-128"/>
                <a:ea typeface="メイリオ" panose="020B0604030504040204" pitchFamily="50" charset="-128"/>
                <a:cs typeface="Meiryo"/>
                <a:sym typeface="Meiryo"/>
              </a:rPr>
              <a:t>チェックしましょう</a:t>
            </a:r>
            <a:endParaRPr sz="1200" b="0" i="0" u="none" strike="noStrike" cap="none" dirty="0">
              <a:solidFill>
                <a:srgbClr val="FF0000"/>
              </a:solidFill>
              <a:latin typeface="メイリオ" panose="020B0604030504040204" pitchFamily="50" charset="-128"/>
              <a:ea typeface="メイリオ" panose="020B0604030504040204" pitchFamily="50" charset="-128"/>
              <a:cs typeface="Arial"/>
              <a:sym typeface="Arial"/>
            </a:endParaRPr>
          </a:p>
        </p:txBody>
      </p:sp>
      <p:sp>
        <p:nvSpPr>
          <p:cNvPr id="2" name="Google Shape;165;p8">
            <a:extLst>
              <a:ext uri="{FF2B5EF4-FFF2-40B4-BE49-F238E27FC236}">
                <a16:creationId xmlns:a16="http://schemas.microsoft.com/office/drawing/2014/main" id="{96D5AD16-0DAF-7095-5913-C527AA25565C}"/>
              </a:ext>
            </a:extLst>
          </p:cNvPr>
          <p:cNvSpPr txBox="1"/>
          <p:nvPr/>
        </p:nvSpPr>
        <p:spPr>
          <a:xfrm>
            <a:off x="6016487" y="9643415"/>
            <a:ext cx="828261" cy="27695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1</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25P</a:t>
            </a:r>
            <a:endParaRPr sz="1200" b="0" i="0" u="none" strike="noStrike" cap="none" dirty="0">
              <a:solidFill>
                <a:schemeClr val="bg1">
                  <a:lumMod val="50000"/>
                </a:schemeClr>
              </a:solidFill>
              <a:latin typeface="メイリオ" panose="020B0604030504040204" pitchFamily="50" charset="-128"/>
              <a:ea typeface="メイリオ" panose="020B0604030504040204" pitchFamily="50" charset="-128"/>
              <a:cs typeface="Calibri"/>
              <a:sym typeface="Calibri"/>
            </a:endParaRPr>
          </a:p>
        </p:txBody>
      </p:sp>
      <p:sp>
        <p:nvSpPr>
          <p:cNvPr id="4" name="Google Shape;165;p8">
            <a:extLst>
              <a:ext uri="{FF2B5EF4-FFF2-40B4-BE49-F238E27FC236}">
                <a16:creationId xmlns:a16="http://schemas.microsoft.com/office/drawing/2014/main" id="{4069C014-1C21-8F79-44FA-DF1DE7D0C1C9}"/>
              </a:ext>
            </a:extLst>
          </p:cNvPr>
          <p:cNvSpPr txBox="1"/>
          <p:nvPr/>
        </p:nvSpPr>
        <p:spPr>
          <a:xfrm>
            <a:off x="877209" y="6920248"/>
            <a:ext cx="2551791" cy="5770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ja-JP" altLang="en-US" sz="1050" dirty="0">
                <a:solidFill>
                  <a:schemeClr val="dk1"/>
                </a:solidFill>
                <a:latin typeface="メイリオ" panose="020B0604030504040204" pitchFamily="50" charset="-128"/>
                <a:ea typeface="メイリオ" panose="020B0604030504040204" pitchFamily="50" charset="-128"/>
                <a:cs typeface="Calibri"/>
                <a:sym typeface="Calibri"/>
              </a:rPr>
              <a:t>色の個性として具体的にどの部位がどのような個性だと分析したのか個性の特徴の解説を書き込みましょう！</a:t>
            </a:r>
            <a:endParaRPr sz="105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endParaRPr>
          </a:p>
        </p:txBody>
      </p:sp>
      <p:sp>
        <p:nvSpPr>
          <p:cNvPr id="5" name="Google Shape;165;p8">
            <a:extLst>
              <a:ext uri="{FF2B5EF4-FFF2-40B4-BE49-F238E27FC236}">
                <a16:creationId xmlns:a16="http://schemas.microsoft.com/office/drawing/2014/main" id="{016E41E0-A050-3761-1C10-F518BBB78B0B}"/>
              </a:ext>
            </a:extLst>
          </p:cNvPr>
          <p:cNvSpPr txBox="1"/>
          <p:nvPr/>
        </p:nvSpPr>
        <p:spPr>
          <a:xfrm>
            <a:off x="708337" y="8753921"/>
            <a:ext cx="3174096" cy="41545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ja-JP" altLang="en-US" sz="1050" dirty="0">
                <a:solidFill>
                  <a:schemeClr val="dk1"/>
                </a:solidFill>
                <a:latin typeface="メイリオ" panose="020B0604030504040204" pitchFamily="50" charset="-128"/>
                <a:ea typeface="メイリオ" panose="020B0604030504040204" pitchFamily="50" charset="-128"/>
                <a:cs typeface="Calibri"/>
                <a:sym typeface="Calibri"/>
              </a:rPr>
              <a:t>色形素材トータルでどの個性が一番強いか？</a:t>
            </a:r>
          </a:p>
          <a:p>
            <a:pPr marL="0" marR="0" lvl="0" indent="0" algn="l" rtl="0">
              <a:lnSpc>
                <a:spcPct val="100000"/>
              </a:lnSpc>
              <a:spcBef>
                <a:spcPts val="0"/>
              </a:spcBef>
              <a:spcAft>
                <a:spcPts val="0"/>
              </a:spcAft>
              <a:buClr>
                <a:srgbClr val="000000"/>
              </a:buClr>
              <a:buSzPts val="1200"/>
              <a:buFont typeface="Arial"/>
              <a:buNone/>
            </a:pPr>
            <a:r>
              <a:rPr lang="ja-JP" altLang="en-US" sz="1050" dirty="0">
                <a:solidFill>
                  <a:schemeClr val="dk1"/>
                </a:solidFill>
                <a:latin typeface="メイリオ" panose="020B0604030504040204" pitchFamily="50" charset="-128"/>
                <a:ea typeface="メイリオ" panose="020B0604030504040204" pitchFamily="50" charset="-128"/>
                <a:cs typeface="Calibri"/>
                <a:sym typeface="Calibri"/>
              </a:rPr>
              <a:t>どの個性を優先的にとらえたのか？</a:t>
            </a:r>
          </a:p>
        </p:txBody>
      </p:sp>
      <p:sp>
        <p:nvSpPr>
          <p:cNvPr id="6" name="楕円 5">
            <a:extLst>
              <a:ext uri="{FF2B5EF4-FFF2-40B4-BE49-F238E27FC236}">
                <a16:creationId xmlns:a16="http://schemas.microsoft.com/office/drawing/2014/main" id="{747971CE-30B2-892D-7260-228A83502742}"/>
              </a:ext>
            </a:extLst>
          </p:cNvPr>
          <p:cNvSpPr/>
          <p:nvPr/>
        </p:nvSpPr>
        <p:spPr>
          <a:xfrm>
            <a:off x="-2151339" y="-2431"/>
            <a:ext cx="244532" cy="244532"/>
          </a:xfrm>
          <a:prstGeom prst="ellipse">
            <a:avLst/>
          </a:prstGeom>
          <a:noFill/>
          <a:ln w="57150">
            <a:solidFill>
              <a:srgbClr val="ED141B"/>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楕円 6">
            <a:extLst>
              <a:ext uri="{FF2B5EF4-FFF2-40B4-BE49-F238E27FC236}">
                <a16:creationId xmlns:a16="http://schemas.microsoft.com/office/drawing/2014/main" id="{7B83E5C1-4F90-9457-687C-7C7AC4143DD1}"/>
              </a:ext>
            </a:extLst>
          </p:cNvPr>
          <p:cNvSpPr/>
          <p:nvPr/>
        </p:nvSpPr>
        <p:spPr>
          <a:xfrm>
            <a:off x="-1458648" y="9862"/>
            <a:ext cx="244532" cy="244532"/>
          </a:xfrm>
          <a:prstGeom prst="ellipse">
            <a:avLst/>
          </a:prstGeom>
          <a:noFill/>
          <a:ln w="57150">
            <a:solidFill>
              <a:srgbClr val="ED141B"/>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楕円 7">
            <a:extLst>
              <a:ext uri="{FF2B5EF4-FFF2-40B4-BE49-F238E27FC236}">
                <a16:creationId xmlns:a16="http://schemas.microsoft.com/office/drawing/2014/main" id="{0BCE0819-8659-7F95-CC4F-EFCB914CF106}"/>
              </a:ext>
            </a:extLst>
          </p:cNvPr>
          <p:cNvSpPr/>
          <p:nvPr/>
        </p:nvSpPr>
        <p:spPr>
          <a:xfrm>
            <a:off x="-2704592" y="685338"/>
            <a:ext cx="577040" cy="244532"/>
          </a:xfrm>
          <a:prstGeom prst="ellipse">
            <a:avLst/>
          </a:prstGeom>
          <a:noFill/>
          <a:ln w="57150">
            <a:solidFill>
              <a:srgbClr val="ED141B"/>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楕円 8">
            <a:extLst>
              <a:ext uri="{FF2B5EF4-FFF2-40B4-BE49-F238E27FC236}">
                <a16:creationId xmlns:a16="http://schemas.microsoft.com/office/drawing/2014/main" id="{1AF98E91-116B-6515-57AE-BE1C826C0981}"/>
              </a:ext>
            </a:extLst>
          </p:cNvPr>
          <p:cNvSpPr/>
          <p:nvPr/>
        </p:nvSpPr>
        <p:spPr>
          <a:xfrm rot="18900000">
            <a:off x="-1979592" y="676178"/>
            <a:ext cx="577040" cy="244532"/>
          </a:xfrm>
          <a:prstGeom prst="ellipse">
            <a:avLst/>
          </a:prstGeom>
          <a:noFill/>
          <a:ln w="57150">
            <a:solidFill>
              <a:srgbClr val="ED141B"/>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楕円 9">
            <a:extLst>
              <a:ext uri="{FF2B5EF4-FFF2-40B4-BE49-F238E27FC236}">
                <a16:creationId xmlns:a16="http://schemas.microsoft.com/office/drawing/2014/main" id="{9B11D541-61C7-A14E-3C00-565AB1EC5C52}"/>
              </a:ext>
            </a:extLst>
          </p:cNvPr>
          <p:cNvSpPr/>
          <p:nvPr/>
        </p:nvSpPr>
        <p:spPr>
          <a:xfrm rot="2700000">
            <a:off x="-1331132" y="662875"/>
            <a:ext cx="577040" cy="244532"/>
          </a:xfrm>
          <a:prstGeom prst="ellipse">
            <a:avLst/>
          </a:prstGeom>
          <a:noFill/>
          <a:ln w="57150">
            <a:solidFill>
              <a:srgbClr val="ED141B"/>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楕円 10">
            <a:extLst>
              <a:ext uri="{FF2B5EF4-FFF2-40B4-BE49-F238E27FC236}">
                <a16:creationId xmlns:a16="http://schemas.microsoft.com/office/drawing/2014/main" id="{A72CA36E-7782-C479-D979-8CB48ECB1586}"/>
              </a:ext>
            </a:extLst>
          </p:cNvPr>
          <p:cNvSpPr/>
          <p:nvPr/>
        </p:nvSpPr>
        <p:spPr>
          <a:xfrm rot="5400000">
            <a:off x="-739916" y="660925"/>
            <a:ext cx="577041" cy="244532"/>
          </a:xfrm>
          <a:prstGeom prst="ellipse">
            <a:avLst/>
          </a:prstGeom>
          <a:noFill/>
          <a:ln w="57150">
            <a:solidFill>
              <a:srgbClr val="ED141B"/>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楕円 11">
            <a:extLst>
              <a:ext uri="{FF2B5EF4-FFF2-40B4-BE49-F238E27FC236}">
                <a16:creationId xmlns:a16="http://schemas.microsoft.com/office/drawing/2014/main" id="{C50EC011-1CB5-9DBB-45BF-8E77EB36DD3A}"/>
              </a:ext>
            </a:extLst>
          </p:cNvPr>
          <p:cNvSpPr/>
          <p:nvPr/>
        </p:nvSpPr>
        <p:spPr>
          <a:xfrm>
            <a:off x="-2728379" y="1504685"/>
            <a:ext cx="577040" cy="274396"/>
          </a:xfrm>
          <a:prstGeom prst="ellipse">
            <a:avLst/>
          </a:prstGeom>
          <a:noFill/>
          <a:ln w="57150">
            <a:solidFill>
              <a:srgbClr val="ED141B"/>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楕円 12">
            <a:extLst>
              <a:ext uri="{FF2B5EF4-FFF2-40B4-BE49-F238E27FC236}">
                <a16:creationId xmlns:a16="http://schemas.microsoft.com/office/drawing/2014/main" id="{531FE48E-74F2-72B9-A6DB-911F0131329F}"/>
              </a:ext>
            </a:extLst>
          </p:cNvPr>
          <p:cNvSpPr/>
          <p:nvPr/>
        </p:nvSpPr>
        <p:spPr>
          <a:xfrm rot="18900000">
            <a:off x="-1995331" y="1520481"/>
            <a:ext cx="577044" cy="261683"/>
          </a:xfrm>
          <a:prstGeom prst="ellipse">
            <a:avLst/>
          </a:prstGeom>
          <a:noFill/>
          <a:ln w="57150">
            <a:solidFill>
              <a:srgbClr val="ED141B"/>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楕円 13">
            <a:extLst>
              <a:ext uri="{FF2B5EF4-FFF2-40B4-BE49-F238E27FC236}">
                <a16:creationId xmlns:a16="http://schemas.microsoft.com/office/drawing/2014/main" id="{878C2D41-CD72-0AD5-FDEA-F2AD34E2A83C}"/>
              </a:ext>
            </a:extLst>
          </p:cNvPr>
          <p:cNvSpPr/>
          <p:nvPr/>
        </p:nvSpPr>
        <p:spPr>
          <a:xfrm rot="2700000">
            <a:off x="-1302638" y="1483270"/>
            <a:ext cx="577041" cy="305281"/>
          </a:xfrm>
          <a:prstGeom prst="ellipse">
            <a:avLst/>
          </a:prstGeom>
          <a:noFill/>
          <a:ln w="57150">
            <a:solidFill>
              <a:srgbClr val="ED141B"/>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楕円 14">
            <a:extLst>
              <a:ext uri="{FF2B5EF4-FFF2-40B4-BE49-F238E27FC236}">
                <a16:creationId xmlns:a16="http://schemas.microsoft.com/office/drawing/2014/main" id="{ADF98D0B-F898-7A8F-5707-E9347208FF2F}"/>
              </a:ext>
            </a:extLst>
          </p:cNvPr>
          <p:cNvSpPr/>
          <p:nvPr/>
        </p:nvSpPr>
        <p:spPr>
          <a:xfrm rot="5400000">
            <a:off x="-720046" y="1458372"/>
            <a:ext cx="577041" cy="284274"/>
          </a:xfrm>
          <a:prstGeom prst="ellipse">
            <a:avLst/>
          </a:prstGeom>
          <a:noFill/>
          <a:ln w="57150">
            <a:solidFill>
              <a:srgbClr val="ED141B"/>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楕円 15">
            <a:extLst>
              <a:ext uri="{FF2B5EF4-FFF2-40B4-BE49-F238E27FC236}">
                <a16:creationId xmlns:a16="http://schemas.microsoft.com/office/drawing/2014/main" id="{1D6B99F8-AC87-56DF-D298-13C5C0018D17}"/>
              </a:ext>
            </a:extLst>
          </p:cNvPr>
          <p:cNvSpPr/>
          <p:nvPr/>
        </p:nvSpPr>
        <p:spPr>
          <a:xfrm>
            <a:off x="-2182301" y="2606476"/>
            <a:ext cx="244532" cy="244532"/>
          </a:xfrm>
          <a:prstGeom prst="ellipse">
            <a:avLst/>
          </a:prstGeom>
          <a:noFill/>
          <a:ln w="57150">
            <a:solidFill>
              <a:srgbClr val="3478B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楕円 16">
            <a:extLst>
              <a:ext uri="{FF2B5EF4-FFF2-40B4-BE49-F238E27FC236}">
                <a16:creationId xmlns:a16="http://schemas.microsoft.com/office/drawing/2014/main" id="{A3271C9B-099C-CAE9-20B4-6DF8B1205DF4}"/>
              </a:ext>
            </a:extLst>
          </p:cNvPr>
          <p:cNvSpPr/>
          <p:nvPr/>
        </p:nvSpPr>
        <p:spPr>
          <a:xfrm>
            <a:off x="-1489610" y="2618769"/>
            <a:ext cx="244532" cy="244532"/>
          </a:xfrm>
          <a:prstGeom prst="ellipse">
            <a:avLst/>
          </a:prstGeom>
          <a:noFill/>
          <a:ln w="57150">
            <a:solidFill>
              <a:srgbClr val="3478B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楕円 17">
            <a:extLst>
              <a:ext uri="{FF2B5EF4-FFF2-40B4-BE49-F238E27FC236}">
                <a16:creationId xmlns:a16="http://schemas.microsoft.com/office/drawing/2014/main" id="{10DB36D8-6BCD-F292-5EDA-547ED007A805}"/>
              </a:ext>
            </a:extLst>
          </p:cNvPr>
          <p:cNvSpPr/>
          <p:nvPr/>
        </p:nvSpPr>
        <p:spPr>
          <a:xfrm>
            <a:off x="-2818853" y="3264692"/>
            <a:ext cx="577040" cy="244532"/>
          </a:xfrm>
          <a:prstGeom prst="ellipse">
            <a:avLst/>
          </a:prstGeom>
          <a:noFill/>
          <a:ln w="57150">
            <a:solidFill>
              <a:srgbClr val="3478B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楕円 18">
            <a:extLst>
              <a:ext uri="{FF2B5EF4-FFF2-40B4-BE49-F238E27FC236}">
                <a16:creationId xmlns:a16="http://schemas.microsoft.com/office/drawing/2014/main" id="{28C44C25-1853-D850-4899-B4C83562DBB6}"/>
              </a:ext>
            </a:extLst>
          </p:cNvPr>
          <p:cNvSpPr/>
          <p:nvPr/>
        </p:nvSpPr>
        <p:spPr>
          <a:xfrm rot="18900000">
            <a:off x="-2101143" y="3228748"/>
            <a:ext cx="577040" cy="244532"/>
          </a:xfrm>
          <a:prstGeom prst="ellipse">
            <a:avLst/>
          </a:prstGeom>
          <a:noFill/>
          <a:ln w="57150">
            <a:solidFill>
              <a:srgbClr val="3478B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楕円 19">
            <a:extLst>
              <a:ext uri="{FF2B5EF4-FFF2-40B4-BE49-F238E27FC236}">
                <a16:creationId xmlns:a16="http://schemas.microsoft.com/office/drawing/2014/main" id="{32F70019-1C5E-312E-8D1B-B25B7D350417}"/>
              </a:ext>
            </a:extLst>
          </p:cNvPr>
          <p:cNvSpPr/>
          <p:nvPr/>
        </p:nvSpPr>
        <p:spPr>
          <a:xfrm rot="2700000">
            <a:off x="-1416250" y="3264692"/>
            <a:ext cx="577040" cy="244532"/>
          </a:xfrm>
          <a:prstGeom prst="ellipse">
            <a:avLst/>
          </a:prstGeom>
          <a:noFill/>
          <a:ln w="57150">
            <a:solidFill>
              <a:srgbClr val="3478B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楕円 20">
            <a:extLst>
              <a:ext uri="{FF2B5EF4-FFF2-40B4-BE49-F238E27FC236}">
                <a16:creationId xmlns:a16="http://schemas.microsoft.com/office/drawing/2014/main" id="{FEA6E855-EAF6-8595-ABBA-F8BCF0806345}"/>
              </a:ext>
            </a:extLst>
          </p:cNvPr>
          <p:cNvSpPr/>
          <p:nvPr/>
        </p:nvSpPr>
        <p:spPr>
          <a:xfrm rot="5400000">
            <a:off x="-763012" y="3163280"/>
            <a:ext cx="577041" cy="244532"/>
          </a:xfrm>
          <a:prstGeom prst="ellipse">
            <a:avLst/>
          </a:prstGeom>
          <a:noFill/>
          <a:ln w="57150">
            <a:solidFill>
              <a:srgbClr val="3478B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楕円 21">
            <a:extLst>
              <a:ext uri="{FF2B5EF4-FFF2-40B4-BE49-F238E27FC236}">
                <a16:creationId xmlns:a16="http://schemas.microsoft.com/office/drawing/2014/main" id="{043FC3D0-7392-10D0-EA02-05302E48EE51}"/>
              </a:ext>
            </a:extLst>
          </p:cNvPr>
          <p:cNvSpPr/>
          <p:nvPr/>
        </p:nvSpPr>
        <p:spPr>
          <a:xfrm>
            <a:off x="-2825683" y="3802982"/>
            <a:ext cx="577040" cy="274396"/>
          </a:xfrm>
          <a:prstGeom prst="ellipse">
            <a:avLst/>
          </a:prstGeom>
          <a:noFill/>
          <a:ln w="57150">
            <a:solidFill>
              <a:srgbClr val="3478B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楕円 22">
            <a:extLst>
              <a:ext uri="{FF2B5EF4-FFF2-40B4-BE49-F238E27FC236}">
                <a16:creationId xmlns:a16="http://schemas.microsoft.com/office/drawing/2014/main" id="{B79DC373-1E6C-6EC9-1F02-F648F9FBC9C4}"/>
              </a:ext>
            </a:extLst>
          </p:cNvPr>
          <p:cNvSpPr/>
          <p:nvPr/>
        </p:nvSpPr>
        <p:spPr>
          <a:xfrm rot="18900000">
            <a:off x="-2067605" y="3843121"/>
            <a:ext cx="577044" cy="261683"/>
          </a:xfrm>
          <a:prstGeom prst="ellipse">
            <a:avLst/>
          </a:prstGeom>
          <a:noFill/>
          <a:ln w="57150">
            <a:solidFill>
              <a:srgbClr val="3478B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楕円 23">
            <a:extLst>
              <a:ext uri="{FF2B5EF4-FFF2-40B4-BE49-F238E27FC236}">
                <a16:creationId xmlns:a16="http://schemas.microsoft.com/office/drawing/2014/main" id="{F0F123A7-CBE6-7E4D-C8BD-2212C2101144}"/>
              </a:ext>
            </a:extLst>
          </p:cNvPr>
          <p:cNvSpPr/>
          <p:nvPr/>
        </p:nvSpPr>
        <p:spPr>
          <a:xfrm rot="2700000">
            <a:off x="-1422295" y="3825522"/>
            <a:ext cx="577041" cy="305281"/>
          </a:xfrm>
          <a:prstGeom prst="ellipse">
            <a:avLst/>
          </a:prstGeom>
          <a:noFill/>
          <a:ln w="57150">
            <a:solidFill>
              <a:srgbClr val="3478B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楕円 24">
            <a:extLst>
              <a:ext uri="{FF2B5EF4-FFF2-40B4-BE49-F238E27FC236}">
                <a16:creationId xmlns:a16="http://schemas.microsoft.com/office/drawing/2014/main" id="{0BB197EF-E7CA-319E-CBFD-618348DAE5FC}"/>
              </a:ext>
            </a:extLst>
          </p:cNvPr>
          <p:cNvSpPr/>
          <p:nvPr/>
        </p:nvSpPr>
        <p:spPr>
          <a:xfrm rot="5400000">
            <a:off x="-759787" y="3842178"/>
            <a:ext cx="577041" cy="284274"/>
          </a:xfrm>
          <a:prstGeom prst="ellipse">
            <a:avLst/>
          </a:prstGeom>
          <a:noFill/>
          <a:ln w="57150">
            <a:solidFill>
              <a:srgbClr val="3478B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テキスト ボックス 25">
            <a:extLst>
              <a:ext uri="{FF2B5EF4-FFF2-40B4-BE49-F238E27FC236}">
                <a16:creationId xmlns:a16="http://schemas.microsoft.com/office/drawing/2014/main" id="{7A28839B-E675-2227-8C3E-D058187C23BF}"/>
              </a:ext>
            </a:extLst>
          </p:cNvPr>
          <p:cNvSpPr txBox="1"/>
          <p:nvPr/>
        </p:nvSpPr>
        <p:spPr>
          <a:xfrm>
            <a:off x="-2706307" y="-52538"/>
            <a:ext cx="191216" cy="369332"/>
          </a:xfrm>
          <a:prstGeom prst="rect">
            <a:avLst/>
          </a:prstGeom>
          <a:noFill/>
        </p:spPr>
        <p:txBody>
          <a:bodyPr wrap="square" rtlCol="0">
            <a:spAutoFit/>
          </a:bodyPr>
          <a:lstStyle/>
          <a:p>
            <a:r>
              <a:rPr kumimoji="1" lang="ja-JP" altLang="en-US" sz="1800" dirty="0">
                <a:solidFill>
                  <a:srgbClr val="E8141A"/>
                </a:solidFill>
              </a:rPr>
              <a:t>色</a:t>
            </a:r>
          </a:p>
        </p:txBody>
      </p:sp>
      <p:sp>
        <p:nvSpPr>
          <p:cNvPr id="28" name="テキスト ボックス 27">
            <a:extLst>
              <a:ext uri="{FF2B5EF4-FFF2-40B4-BE49-F238E27FC236}">
                <a16:creationId xmlns:a16="http://schemas.microsoft.com/office/drawing/2014/main" id="{C8F4EB46-CF7A-FEF1-19A8-60C12F7411FA}"/>
              </a:ext>
            </a:extLst>
          </p:cNvPr>
          <p:cNvSpPr txBox="1"/>
          <p:nvPr/>
        </p:nvSpPr>
        <p:spPr>
          <a:xfrm>
            <a:off x="-2728379" y="2540566"/>
            <a:ext cx="191216" cy="369332"/>
          </a:xfrm>
          <a:prstGeom prst="rect">
            <a:avLst/>
          </a:prstGeom>
          <a:noFill/>
        </p:spPr>
        <p:txBody>
          <a:bodyPr wrap="square" rtlCol="0">
            <a:spAutoFit/>
          </a:bodyPr>
          <a:lstStyle/>
          <a:p>
            <a:r>
              <a:rPr kumimoji="1" lang="ja-JP" altLang="en-US" sz="1800" dirty="0">
                <a:solidFill>
                  <a:srgbClr val="3478B0"/>
                </a:solidFill>
              </a:rPr>
              <a:t>形</a:t>
            </a:r>
          </a:p>
        </p:txBody>
      </p:sp>
      <p:sp>
        <p:nvSpPr>
          <p:cNvPr id="29" name="テキスト ボックス 28">
            <a:extLst>
              <a:ext uri="{FF2B5EF4-FFF2-40B4-BE49-F238E27FC236}">
                <a16:creationId xmlns:a16="http://schemas.microsoft.com/office/drawing/2014/main" id="{12EFDFA7-9316-62F2-8706-6869E6EA975A}"/>
              </a:ext>
            </a:extLst>
          </p:cNvPr>
          <p:cNvSpPr txBox="1"/>
          <p:nvPr/>
        </p:nvSpPr>
        <p:spPr>
          <a:xfrm>
            <a:off x="-2805596" y="4652426"/>
            <a:ext cx="832548" cy="369332"/>
          </a:xfrm>
          <a:prstGeom prst="rect">
            <a:avLst/>
          </a:prstGeom>
          <a:noFill/>
        </p:spPr>
        <p:txBody>
          <a:bodyPr wrap="square" rtlCol="0">
            <a:spAutoFit/>
          </a:bodyPr>
          <a:lstStyle/>
          <a:p>
            <a:r>
              <a:rPr kumimoji="1" lang="ja-JP" altLang="en-US" sz="1800" dirty="0">
                <a:solidFill>
                  <a:srgbClr val="F6BC1C"/>
                </a:solidFill>
              </a:rPr>
              <a:t>素材</a:t>
            </a:r>
          </a:p>
        </p:txBody>
      </p:sp>
      <p:sp>
        <p:nvSpPr>
          <p:cNvPr id="30" name="楕円 29">
            <a:extLst>
              <a:ext uri="{FF2B5EF4-FFF2-40B4-BE49-F238E27FC236}">
                <a16:creationId xmlns:a16="http://schemas.microsoft.com/office/drawing/2014/main" id="{DB6378E7-51C4-52D4-387E-294E5878BC35}"/>
              </a:ext>
            </a:extLst>
          </p:cNvPr>
          <p:cNvSpPr/>
          <p:nvPr/>
        </p:nvSpPr>
        <p:spPr>
          <a:xfrm>
            <a:off x="-2043811" y="4642883"/>
            <a:ext cx="244532" cy="244532"/>
          </a:xfrm>
          <a:prstGeom prst="ellipse">
            <a:avLst/>
          </a:prstGeom>
          <a:noFill/>
          <a:ln w="57150">
            <a:solidFill>
              <a:srgbClr val="F4C137"/>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楕円 30">
            <a:extLst>
              <a:ext uri="{FF2B5EF4-FFF2-40B4-BE49-F238E27FC236}">
                <a16:creationId xmlns:a16="http://schemas.microsoft.com/office/drawing/2014/main" id="{B711BD48-4F4F-F91E-C7ED-8C2067C917D6}"/>
              </a:ext>
            </a:extLst>
          </p:cNvPr>
          <p:cNvSpPr/>
          <p:nvPr/>
        </p:nvSpPr>
        <p:spPr>
          <a:xfrm>
            <a:off x="-1579937" y="4652472"/>
            <a:ext cx="244532" cy="244532"/>
          </a:xfrm>
          <a:prstGeom prst="ellipse">
            <a:avLst/>
          </a:prstGeom>
          <a:noFill/>
          <a:ln w="57150">
            <a:solidFill>
              <a:srgbClr val="F4C13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楕円 31">
            <a:extLst>
              <a:ext uri="{FF2B5EF4-FFF2-40B4-BE49-F238E27FC236}">
                <a16:creationId xmlns:a16="http://schemas.microsoft.com/office/drawing/2014/main" id="{216B7159-5522-FCC9-F885-764A52AB8946}"/>
              </a:ext>
            </a:extLst>
          </p:cNvPr>
          <p:cNvSpPr/>
          <p:nvPr/>
        </p:nvSpPr>
        <p:spPr>
          <a:xfrm>
            <a:off x="-2819289" y="5166266"/>
            <a:ext cx="577040" cy="244532"/>
          </a:xfrm>
          <a:prstGeom prst="ellipse">
            <a:avLst/>
          </a:prstGeom>
          <a:noFill/>
          <a:ln w="57150">
            <a:solidFill>
              <a:srgbClr val="F4C13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楕円 32">
            <a:extLst>
              <a:ext uri="{FF2B5EF4-FFF2-40B4-BE49-F238E27FC236}">
                <a16:creationId xmlns:a16="http://schemas.microsoft.com/office/drawing/2014/main" id="{1A8B177D-C717-B34C-F6AE-2914405ABC21}"/>
              </a:ext>
            </a:extLst>
          </p:cNvPr>
          <p:cNvSpPr/>
          <p:nvPr/>
        </p:nvSpPr>
        <p:spPr>
          <a:xfrm rot="18900000">
            <a:off x="-2210065" y="5187987"/>
            <a:ext cx="577040" cy="244532"/>
          </a:xfrm>
          <a:prstGeom prst="ellipse">
            <a:avLst/>
          </a:prstGeom>
          <a:noFill/>
          <a:ln w="57150">
            <a:solidFill>
              <a:srgbClr val="F4C13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楕円 33">
            <a:extLst>
              <a:ext uri="{FF2B5EF4-FFF2-40B4-BE49-F238E27FC236}">
                <a16:creationId xmlns:a16="http://schemas.microsoft.com/office/drawing/2014/main" id="{FC9CF939-8BCB-258B-E8C0-B8487A1E0E98}"/>
              </a:ext>
            </a:extLst>
          </p:cNvPr>
          <p:cNvSpPr/>
          <p:nvPr/>
        </p:nvSpPr>
        <p:spPr>
          <a:xfrm rot="2700000">
            <a:off x="-1623926" y="5193416"/>
            <a:ext cx="577040" cy="244532"/>
          </a:xfrm>
          <a:prstGeom prst="ellipse">
            <a:avLst/>
          </a:prstGeom>
          <a:noFill/>
          <a:ln w="57150">
            <a:solidFill>
              <a:srgbClr val="F4C13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楕円 34">
            <a:extLst>
              <a:ext uri="{FF2B5EF4-FFF2-40B4-BE49-F238E27FC236}">
                <a16:creationId xmlns:a16="http://schemas.microsoft.com/office/drawing/2014/main" id="{E6641AE4-7455-B2AB-C19D-B8E7664CE65C}"/>
              </a:ext>
            </a:extLst>
          </p:cNvPr>
          <p:cNvSpPr/>
          <p:nvPr/>
        </p:nvSpPr>
        <p:spPr>
          <a:xfrm rot="5400000">
            <a:off x="-1011107" y="5189937"/>
            <a:ext cx="577041" cy="244532"/>
          </a:xfrm>
          <a:prstGeom prst="ellipse">
            <a:avLst/>
          </a:prstGeom>
          <a:noFill/>
          <a:ln w="57150">
            <a:solidFill>
              <a:srgbClr val="F4C13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楕円 35">
            <a:extLst>
              <a:ext uri="{FF2B5EF4-FFF2-40B4-BE49-F238E27FC236}">
                <a16:creationId xmlns:a16="http://schemas.microsoft.com/office/drawing/2014/main" id="{9A0BD844-A46C-4E3B-EF68-6376BECC187D}"/>
              </a:ext>
            </a:extLst>
          </p:cNvPr>
          <p:cNvSpPr/>
          <p:nvPr/>
        </p:nvSpPr>
        <p:spPr>
          <a:xfrm>
            <a:off x="-2819289" y="5792699"/>
            <a:ext cx="577040" cy="274396"/>
          </a:xfrm>
          <a:prstGeom prst="ellipse">
            <a:avLst/>
          </a:prstGeom>
          <a:noFill/>
          <a:ln w="57150">
            <a:solidFill>
              <a:srgbClr val="F4C137"/>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楕円 36">
            <a:extLst>
              <a:ext uri="{FF2B5EF4-FFF2-40B4-BE49-F238E27FC236}">
                <a16:creationId xmlns:a16="http://schemas.microsoft.com/office/drawing/2014/main" id="{AA75ECB4-F109-2ABC-E33A-186E000B943C}"/>
              </a:ext>
            </a:extLst>
          </p:cNvPr>
          <p:cNvSpPr/>
          <p:nvPr/>
        </p:nvSpPr>
        <p:spPr>
          <a:xfrm rot="18900000">
            <a:off x="-2164994" y="5879002"/>
            <a:ext cx="577044" cy="261683"/>
          </a:xfrm>
          <a:prstGeom prst="ellipse">
            <a:avLst/>
          </a:prstGeom>
          <a:noFill/>
          <a:ln w="57150">
            <a:solidFill>
              <a:srgbClr val="F4C137"/>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楕円 37">
            <a:extLst>
              <a:ext uri="{FF2B5EF4-FFF2-40B4-BE49-F238E27FC236}">
                <a16:creationId xmlns:a16="http://schemas.microsoft.com/office/drawing/2014/main" id="{961FA6C1-B47C-2D9A-318B-6924170F7B72}"/>
              </a:ext>
            </a:extLst>
          </p:cNvPr>
          <p:cNvSpPr/>
          <p:nvPr/>
        </p:nvSpPr>
        <p:spPr>
          <a:xfrm rot="2700000">
            <a:off x="-1575686" y="5892398"/>
            <a:ext cx="577041" cy="305281"/>
          </a:xfrm>
          <a:prstGeom prst="ellipse">
            <a:avLst/>
          </a:prstGeom>
          <a:noFill/>
          <a:ln w="57150">
            <a:solidFill>
              <a:srgbClr val="F4C137"/>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楕円 38">
            <a:extLst>
              <a:ext uri="{FF2B5EF4-FFF2-40B4-BE49-F238E27FC236}">
                <a16:creationId xmlns:a16="http://schemas.microsoft.com/office/drawing/2014/main" id="{C1E52C09-7723-C1C7-4049-584F3A1F9213}"/>
              </a:ext>
            </a:extLst>
          </p:cNvPr>
          <p:cNvSpPr/>
          <p:nvPr/>
        </p:nvSpPr>
        <p:spPr>
          <a:xfrm rot="5400000">
            <a:off x="-947918" y="5891842"/>
            <a:ext cx="577041" cy="284274"/>
          </a:xfrm>
          <a:prstGeom prst="ellipse">
            <a:avLst/>
          </a:prstGeom>
          <a:noFill/>
          <a:ln w="57150">
            <a:solidFill>
              <a:srgbClr val="F4C137"/>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テキスト ボックス 39">
            <a:extLst>
              <a:ext uri="{FF2B5EF4-FFF2-40B4-BE49-F238E27FC236}">
                <a16:creationId xmlns:a16="http://schemas.microsoft.com/office/drawing/2014/main" id="{7E71EA59-86FB-DD23-408A-3706BB99F93B}"/>
              </a:ext>
            </a:extLst>
          </p:cNvPr>
          <p:cNvSpPr txBox="1"/>
          <p:nvPr/>
        </p:nvSpPr>
        <p:spPr>
          <a:xfrm>
            <a:off x="-2905682" y="6641656"/>
            <a:ext cx="1341505" cy="369332"/>
          </a:xfrm>
          <a:prstGeom prst="rect">
            <a:avLst/>
          </a:prstGeom>
          <a:noFill/>
        </p:spPr>
        <p:txBody>
          <a:bodyPr wrap="square" rtlCol="0">
            <a:spAutoFit/>
          </a:bodyPr>
          <a:lstStyle/>
          <a:p>
            <a:r>
              <a:rPr kumimoji="1" lang="ja-JP" altLang="en-US" sz="1800" dirty="0">
                <a:solidFill>
                  <a:srgbClr val="21A74F"/>
                </a:solidFill>
              </a:rPr>
              <a:t>トータル</a:t>
            </a:r>
          </a:p>
        </p:txBody>
      </p:sp>
      <p:sp>
        <p:nvSpPr>
          <p:cNvPr id="41" name="楕円 40">
            <a:extLst>
              <a:ext uri="{FF2B5EF4-FFF2-40B4-BE49-F238E27FC236}">
                <a16:creationId xmlns:a16="http://schemas.microsoft.com/office/drawing/2014/main" id="{F8B73BF3-FE24-8194-8463-DCDB3D5A7ED6}"/>
              </a:ext>
            </a:extLst>
          </p:cNvPr>
          <p:cNvSpPr/>
          <p:nvPr/>
        </p:nvSpPr>
        <p:spPr>
          <a:xfrm>
            <a:off x="-1807771" y="6761392"/>
            <a:ext cx="244532" cy="244532"/>
          </a:xfrm>
          <a:prstGeom prst="ellipse">
            <a:avLst/>
          </a:prstGeom>
          <a:noFill/>
          <a:ln w="57150">
            <a:solidFill>
              <a:srgbClr val="21A74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楕円 42">
            <a:extLst>
              <a:ext uri="{FF2B5EF4-FFF2-40B4-BE49-F238E27FC236}">
                <a16:creationId xmlns:a16="http://schemas.microsoft.com/office/drawing/2014/main" id="{6399D613-AB3F-378E-C45B-699687EB09FB}"/>
              </a:ext>
            </a:extLst>
          </p:cNvPr>
          <p:cNvSpPr/>
          <p:nvPr/>
        </p:nvSpPr>
        <p:spPr>
          <a:xfrm>
            <a:off x="-1395972" y="6732853"/>
            <a:ext cx="244532" cy="244532"/>
          </a:xfrm>
          <a:prstGeom prst="ellipse">
            <a:avLst/>
          </a:prstGeom>
          <a:noFill/>
          <a:ln w="57150">
            <a:solidFill>
              <a:srgbClr val="21A74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楕円 43">
            <a:extLst>
              <a:ext uri="{FF2B5EF4-FFF2-40B4-BE49-F238E27FC236}">
                <a16:creationId xmlns:a16="http://schemas.microsoft.com/office/drawing/2014/main" id="{7ED24E40-F372-32BE-424F-D8495B1F3A8E}"/>
              </a:ext>
            </a:extLst>
          </p:cNvPr>
          <p:cNvSpPr/>
          <p:nvPr/>
        </p:nvSpPr>
        <p:spPr>
          <a:xfrm>
            <a:off x="-2849615" y="7433827"/>
            <a:ext cx="577040" cy="244532"/>
          </a:xfrm>
          <a:prstGeom prst="ellipse">
            <a:avLst/>
          </a:prstGeom>
          <a:noFill/>
          <a:ln w="57150">
            <a:solidFill>
              <a:srgbClr val="21A74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楕円 44">
            <a:extLst>
              <a:ext uri="{FF2B5EF4-FFF2-40B4-BE49-F238E27FC236}">
                <a16:creationId xmlns:a16="http://schemas.microsoft.com/office/drawing/2014/main" id="{62CD2A19-3A7A-281D-3863-265C073F679A}"/>
              </a:ext>
            </a:extLst>
          </p:cNvPr>
          <p:cNvSpPr/>
          <p:nvPr/>
        </p:nvSpPr>
        <p:spPr>
          <a:xfrm rot="18900000">
            <a:off x="-2150651" y="7419477"/>
            <a:ext cx="577040" cy="244532"/>
          </a:xfrm>
          <a:prstGeom prst="ellipse">
            <a:avLst/>
          </a:prstGeom>
          <a:noFill/>
          <a:ln w="57150">
            <a:solidFill>
              <a:srgbClr val="21A74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楕円 45">
            <a:extLst>
              <a:ext uri="{FF2B5EF4-FFF2-40B4-BE49-F238E27FC236}">
                <a16:creationId xmlns:a16="http://schemas.microsoft.com/office/drawing/2014/main" id="{F18A9F56-C43B-16C5-C69F-B63D02768A30}"/>
              </a:ext>
            </a:extLst>
          </p:cNvPr>
          <p:cNvSpPr/>
          <p:nvPr/>
        </p:nvSpPr>
        <p:spPr>
          <a:xfrm rot="2700000">
            <a:off x="-1506876" y="7419477"/>
            <a:ext cx="577040" cy="244532"/>
          </a:xfrm>
          <a:prstGeom prst="ellipse">
            <a:avLst/>
          </a:prstGeom>
          <a:noFill/>
          <a:ln w="57150">
            <a:solidFill>
              <a:srgbClr val="21A74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楕円 46">
            <a:extLst>
              <a:ext uri="{FF2B5EF4-FFF2-40B4-BE49-F238E27FC236}">
                <a16:creationId xmlns:a16="http://schemas.microsoft.com/office/drawing/2014/main" id="{41024C8B-1791-92E2-3E5A-017502759BFE}"/>
              </a:ext>
            </a:extLst>
          </p:cNvPr>
          <p:cNvSpPr/>
          <p:nvPr/>
        </p:nvSpPr>
        <p:spPr>
          <a:xfrm rot="5400000">
            <a:off x="-852965" y="7375022"/>
            <a:ext cx="577041" cy="244532"/>
          </a:xfrm>
          <a:prstGeom prst="ellipse">
            <a:avLst/>
          </a:prstGeom>
          <a:noFill/>
          <a:ln w="57150">
            <a:solidFill>
              <a:srgbClr val="21A74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楕円 47">
            <a:extLst>
              <a:ext uri="{FF2B5EF4-FFF2-40B4-BE49-F238E27FC236}">
                <a16:creationId xmlns:a16="http://schemas.microsoft.com/office/drawing/2014/main" id="{B7ACDC5C-6381-5DC4-8B49-D0CC5D519C20}"/>
              </a:ext>
            </a:extLst>
          </p:cNvPr>
          <p:cNvSpPr/>
          <p:nvPr/>
        </p:nvSpPr>
        <p:spPr>
          <a:xfrm>
            <a:off x="-2856516" y="8007533"/>
            <a:ext cx="577040" cy="274396"/>
          </a:xfrm>
          <a:prstGeom prst="ellipse">
            <a:avLst/>
          </a:prstGeom>
          <a:noFill/>
          <a:ln w="57150">
            <a:solidFill>
              <a:srgbClr val="21A74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楕円 48">
            <a:extLst>
              <a:ext uri="{FF2B5EF4-FFF2-40B4-BE49-F238E27FC236}">
                <a16:creationId xmlns:a16="http://schemas.microsoft.com/office/drawing/2014/main" id="{0FDF57DE-098B-A27B-5D44-A3353220A267}"/>
              </a:ext>
            </a:extLst>
          </p:cNvPr>
          <p:cNvSpPr/>
          <p:nvPr/>
        </p:nvSpPr>
        <p:spPr>
          <a:xfrm rot="18900000">
            <a:off x="-2184171" y="7994923"/>
            <a:ext cx="577044" cy="261683"/>
          </a:xfrm>
          <a:prstGeom prst="ellipse">
            <a:avLst/>
          </a:prstGeom>
          <a:noFill/>
          <a:ln w="57150">
            <a:solidFill>
              <a:srgbClr val="21A74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楕円 49">
            <a:extLst>
              <a:ext uri="{FF2B5EF4-FFF2-40B4-BE49-F238E27FC236}">
                <a16:creationId xmlns:a16="http://schemas.microsoft.com/office/drawing/2014/main" id="{DB779853-E89B-DD79-53AC-2272060D76D0}"/>
              </a:ext>
            </a:extLst>
          </p:cNvPr>
          <p:cNvSpPr/>
          <p:nvPr/>
        </p:nvSpPr>
        <p:spPr>
          <a:xfrm rot="2700000">
            <a:off x="-1488394" y="8003592"/>
            <a:ext cx="577041" cy="305281"/>
          </a:xfrm>
          <a:prstGeom prst="ellipse">
            <a:avLst/>
          </a:prstGeom>
          <a:noFill/>
          <a:ln w="57150">
            <a:solidFill>
              <a:srgbClr val="21A74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楕円 50">
            <a:extLst>
              <a:ext uri="{FF2B5EF4-FFF2-40B4-BE49-F238E27FC236}">
                <a16:creationId xmlns:a16="http://schemas.microsoft.com/office/drawing/2014/main" id="{3C2D65DD-A384-FC3B-575B-8EB5E7A7C949}"/>
              </a:ext>
            </a:extLst>
          </p:cNvPr>
          <p:cNvSpPr/>
          <p:nvPr/>
        </p:nvSpPr>
        <p:spPr>
          <a:xfrm rot="5400000">
            <a:off x="-833093" y="8055149"/>
            <a:ext cx="577041" cy="284274"/>
          </a:xfrm>
          <a:prstGeom prst="ellipse">
            <a:avLst/>
          </a:prstGeom>
          <a:noFill/>
          <a:ln w="57150">
            <a:solidFill>
              <a:srgbClr val="21A74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楕円 26">
            <a:extLst>
              <a:ext uri="{FF2B5EF4-FFF2-40B4-BE49-F238E27FC236}">
                <a16:creationId xmlns:a16="http://schemas.microsoft.com/office/drawing/2014/main" id="{35E807D2-2F43-3094-FA38-C8ABC451B5BB}"/>
              </a:ext>
            </a:extLst>
          </p:cNvPr>
          <p:cNvSpPr/>
          <p:nvPr/>
        </p:nvSpPr>
        <p:spPr>
          <a:xfrm>
            <a:off x="-2014415" y="8674391"/>
            <a:ext cx="244533" cy="244533"/>
          </a:xfrm>
          <a:prstGeom prst="ellipse">
            <a:avLst/>
          </a:prstGeom>
          <a:noFill/>
          <a:ln w="57150">
            <a:solidFill>
              <a:srgbClr val="7030A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楕円 51">
            <a:extLst>
              <a:ext uri="{FF2B5EF4-FFF2-40B4-BE49-F238E27FC236}">
                <a16:creationId xmlns:a16="http://schemas.microsoft.com/office/drawing/2014/main" id="{B59A39C4-A82F-5AD2-D684-D2E176CFABB1}"/>
              </a:ext>
            </a:extLst>
          </p:cNvPr>
          <p:cNvSpPr/>
          <p:nvPr/>
        </p:nvSpPr>
        <p:spPr>
          <a:xfrm>
            <a:off x="-1644420" y="8650454"/>
            <a:ext cx="244533" cy="244533"/>
          </a:xfrm>
          <a:prstGeom prst="ellipse">
            <a:avLst/>
          </a:prstGeom>
          <a:noFill/>
          <a:ln w="57150">
            <a:solidFill>
              <a:srgbClr val="7030A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楕円 52">
            <a:extLst>
              <a:ext uri="{FF2B5EF4-FFF2-40B4-BE49-F238E27FC236}">
                <a16:creationId xmlns:a16="http://schemas.microsoft.com/office/drawing/2014/main" id="{BF2FF865-0651-E573-B86E-75F222165815}"/>
              </a:ext>
            </a:extLst>
          </p:cNvPr>
          <p:cNvSpPr/>
          <p:nvPr/>
        </p:nvSpPr>
        <p:spPr>
          <a:xfrm>
            <a:off x="-2868787" y="9186750"/>
            <a:ext cx="577043" cy="244533"/>
          </a:xfrm>
          <a:prstGeom prst="ellipse">
            <a:avLst/>
          </a:prstGeom>
          <a:noFill/>
          <a:ln w="57150">
            <a:solidFill>
              <a:srgbClr val="7030A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楕円 53">
            <a:extLst>
              <a:ext uri="{FF2B5EF4-FFF2-40B4-BE49-F238E27FC236}">
                <a16:creationId xmlns:a16="http://schemas.microsoft.com/office/drawing/2014/main" id="{B4BAFCFB-B50B-A361-CC08-C548D4C7280E}"/>
              </a:ext>
            </a:extLst>
          </p:cNvPr>
          <p:cNvSpPr/>
          <p:nvPr/>
        </p:nvSpPr>
        <p:spPr>
          <a:xfrm rot="18900000">
            <a:off x="-2240300" y="9168460"/>
            <a:ext cx="577043" cy="244533"/>
          </a:xfrm>
          <a:prstGeom prst="ellipse">
            <a:avLst/>
          </a:prstGeom>
          <a:noFill/>
          <a:ln w="57150">
            <a:solidFill>
              <a:srgbClr val="7030A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楕円 54">
            <a:extLst>
              <a:ext uri="{FF2B5EF4-FFF2-40B4-BE49-F238E27FC236}">
                <a16:creationId xmlns:a16="http://schemas.microsoft.com/office/drawing/2014/main" id="{6CEB8E4E-F9F5-CFE4-DBE8-FB8E4209C3EC}"/>
              </a:ext>
            </a:extLst>
          </p:cNvPr>
          <p:cNvSpPr/>
          <p:nvPr/>
        </p:nvSpPr>
        <p:spPr>
          <a:xfrm rot="2700000">
            <a:off x="-1569711" y="9164156"/>
            <a:ext cx="577043" cy="244533"/>
          </a:xfrm>
          <a:prstGeom prst="ellipse">
            <a:avLst/>
          </a:prstGeom>
          <a:noFill/>
          <a:ln w="57150">
            <a:solidFill>
              <a:srgbClr val="7030A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楕円 55">
            <a:extLst>
              <a:ext uri="{FF2B5EF4-FFF2-40B4-BE49-F238E27FC236}">
                <a16:creationId xmlns:a16="http://schemas.microsoft.com/office/drawing/2014/main" id="{760FDCDF-A683-DEEA-6097-4C3BB60DFCD6}"/>
              </a:ext>
            </a:extLst>
          </p:cNvPr>
          <p:cNvSpPr/>
          <p:nvPr/>
        </p:nvSpPr>
        <p:spPr>
          <a:xfrm rot="5400000">
            <a:off x="-903238" y="9061243"/>
            <a:ext cx="577045" cy="244534"/>
          </a:xfrm>
          <a:prstGeom prst="ellipse">
            <a:avLst/>
          </a:prstGeom>
          <a:noFill/>
          <a:ln w="57150">
            <a:solidFill>
              <a:srgbClr val="7030A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楕円 56">
            <a:extLst>
              <a:ext uri="{FF2B5EF4-FFF2-40B4-BE49-F238E27FC236}">
                <a16:creationId xmlns:a16="http://schemas.microsoft.com/office/drawing/2014/main" id="{12E03C8D-3F6F-1B75-7271-5797376394CC}"/>
              </a:ext>
            </a:extLst>
          </p:cNvPr>
          <p:cNvSpPr/>
          <p:nvPr/>
        </p:nvSpPr>
        <p:spPr>
          <a:xfrm>
            <a:off x="-2921293" y="9793074"/>
            <a:ext cx="577043" cy="274397"/>
          </a:xfrm>
          <a:prstGeom prst="ellipse">
            <a:avLst/>
          </a:prstGeom>
          <a:noFill/>
          <a:ln w="57150">
            <a:solidFill>
              <a:srgbClr val="7030A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楕円 57">
            <a:extLst>
              <a:ext uri="{FF2B5EF4-FFF2-40B4-BE49-F238E27FC236}">
                <a16:creationId xmlns:a16="http://schemas.microsoft.com/office/drawing/2014/main" id="{F3F89610-B26E-94F6-8F8F-E0C89625810F}"/>
              </a:ext>
            </a:extLst>
          </p:cNvPr>
          <p:cNvSpPr/>
          <p:nvPr/>
        </p:nvSpPr>
        <p:spPr>
          <a:xfrm rot="18900000">
            <a:off x="-2216130" y="9725432"/>
            <a:ext cx="577043" cy="261683"/>
          </a:xfrm>
          <a:prstGeom prst="ellipse">
            <a:avLst/>
          </a:prstGeom>
          <a:noFill/>
          <a:ln w="57150">
            <a:solidFill>
              <a:srgbClr val="7030A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楕円 58">
            <a:extLst>
              <a:ext uri="{FF2B5EF4-FFF2-40B4-BE49-F238E27FC236}">
                <a16:creationId xmlns:a16="http://schemas.microsoft.com/office/drawing/2014/main" id="{21065ABE-209D-4444-8E16-A0A87EE9908A}"/>
              </a:ext>
            </a:extLst>
          </p:cNvPr>
          <p:cNvSpPr/>
          <p:nvPr/>
        </p:nvSpPr>
        <p:spPr>
          <a:xfrm rot="2700000">
            <a:off x="-1645406" y="9719047"/>
            <a:ext cx="577043" cy="305282"/>
          </a:xfrm>
          <a:prstGeom prst="ellipse">
            <a:avLst/>
          </a:prstGeom>
          <a:noFill/>
          <a:ln w="57150">
            <a:solidFill>
              <a:srgbClr val="7030A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楕円 59">
            <a:extLst>
              <a:ext uri="{FF2B5EF4-FFF2-40B4-BE49-F238E27FC236}">
                <a16:creationId xmlns:a16="http://schemas.microsoft.com/office/drawing/2014/main" id="{C5BA3359-567D-0593-1B88-75EFB3064C61}"/>
              </a:ext>
            </a:extLst>
          </p:cNvPr>
          <p:cNvSpPr/>
          <p:nvPr/>
        </p:nvSpPr>
        <p:spPr>
          <a:xfrm rot="5400000">
            <a:off x="-957063" y="9725449"/>
            <a:ext cx="577044" cy="284276"/>
          </a:xfrm>
          <a:prstGeom prst="ellipse">
            <a:avLst/>
          </a:prstGeom>
          <a:noFill/>
          <a:ln w="57150">
            <a:solidFill>
              <a:srgbClr val="7030A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テキスト ボックス 60">
            <a:extLst>
              <a:ext uri="{FF2B5EF4-FFF2-40B4-BE49-F238E27FC236}">
                <a16:creationId xmlns:a16="http://schemas.microsoft.com/office/drawing/2014/main" id="{DE29D3A0-9834-42B7-0C5D-4E7B57E03FD4}"/>
              </a:ext>
            </a:extLst>
          </p:cNvPr>
          <p:cNvSpPr txBox="1"/>
          <p:nvPr/>
        </p:nvSpPr>
        <p:spPr>
          <a:xfrm>
            <a:off x="-3632636" y="8561885"/>
            <a:ext cx="1694868" cy="369332"/>
          </a:xfrm>
          <a:prstGeom prst="rect">
            <a:avLst/>
          </a:prstGeom>
          <a:noFill/>
        </p:spPr>
        <p:txBody>
          <a:bodyPr wrap="square" rtlCol="0">
            <a:spAutoFit/>
          </a:bodyPr>
          <a:lstStyle/>
          <a:p>
            <a:r>
              <a:rPr kumimoji="1" lang="ja-JP" altLang="en-US" sz="1800" dirty="0">
                <a:solidFill>
                  <a:srgbClr val="7030A0"/>
                </a:solidFill>
              </a:rPr>
              <a:t>コミュタイプ</a:t>
            </a:r>
          </a:p>
        </p:txBody>
      </p:sp>
      <p:sp>
        <p:nvSpPr>
          <p:cNvPr id="62" name="Google Shape;165;p8">
            <a:extLst>
              <a:ext uri="{FF2B5EF4-FFF2-40B4-BE49-F238E27FC236}">
                <a16:creationId xmlns:a16="http://schemas.microsoft.com/office/drawing/2014/main" id="{699B9327-875F-0365-6F5E-4B70A36B2B5E}"/>
              </a:ext>
            </a:extLst>
          </p:cNvPr>
          <p:cNvSpPr txBox="1"/>
          <p:nvPr/>
        </p:nvSpPr>
        <p:spPr>
          <a:xfrm>
            <a:off x="3594579" y="7678358"/>
            <a:ext cx="3090352" cy="1754286"/>
          </a:xfrm>
          <a:prstGeom prst="rect">
            <a:avLst/>
          </a:prstGeom>
          <a:noFill/>
          <a:ln>
            <a:noFill/>
          </a:ln>
        </p:spPr>
        <p:txBody>
          <a:bodyPr spcFirstLastPara="1" wrap="square" lIns="91425" tIns="45700" rIns="91425" bIns="45700" anchor="t" anchorCtr="0">
            <a:spAutoFit/>
          </a:bodyPr>
          <a:lstStyle/>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マップに、モデルへお伝えするテイストやゾーンを〇でかこみましょう。分析結果の情報をまとめて、モデルに分析結果を説明する言い方で書いてください。</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スタイリングマップの知識がないモデルにも伝わる言い方を意識しましょう。</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コミュニケーションタイプも参考に、モデルのコミュニケーションタイプを意識して説明してください。</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p:txBody>
      </p:sp>
      <p:sp>
        <p:nvSpPr>
          <p:cNvPr id="63" name="Google Shape;165;p8">
            <a:extLst>
              <a:ext uri="{FF2B5EF4-FFF2-40B4-BE49-F238E27FC236}">
                <a16:creationId xmlns:a16="http://schemas.microsoft.com/office/drawing/2014/main" id="{D28B64BB-EDD0-A3C9-D026-F079B1472AC9}"/>
              </a:ext>
            </a:extLst>
          </p:cNvPr>
          <p:cNvSpPr txBox="1"/>
          <p:nvPr/>
        </p:nvSpPr>
        <p:spPr>
          <a:xfrm>
            <a:off x="674382" y="9352010"/>
            <a:ext cx="2887684" cy="738623"/>
          </a:xfrm>
          <a:prstGeom prst="rect">
            <a:avLst/>
          </a:prstGeom>
          <a:noFill/>
          <a:ln>
            <a:noFill/>
          </a:ln>
        </p:spPr>
        <p:txBody>
          <a:bodyPr spcFirstLastPara="1" wrap="square" lIns="91425" tIns="45700" rIns="91425" bIns="45700" anchor="t" anchorCtr="0">
            <a:spAutoFit/>
          </a:bodyPr>
          <a:lstStyle/>
          <a:p>
            <a:pPr lvl="0">
              <a:buSzPts val="1200"/>
            </a:pPr>
            <a:r>
              <a:rPr lang="ja-JP" altLang="en-US" sz="1050" dirty="0">
                <a:latin typeface="メイリオ" panose="020B0604030504040204" pitchFamily="50" charset="-128"/>
                <a:ea typeface="メイリオ" panose="020B0604030504040204" pitchFamily="50" charset="-128"/>
              </a:rPr>
              <a:t>モデルにコミュタイプ分析シートを書き込んでもらうか、スタイリストがモデルのタイプを観察してどのような個性か書き込みましょう！</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9">
          <a:extLst>
            <a:ext uri="{FF2B5EF4-FFF2-40B4-BE49-F238E27FC236}">
              <a16:creationId xmlns:a16="http://schemas.microsoft.com/office/drawing/2014/main" id="{C367C032-270D-74EE-F95A-79FB02D84FB5}"/>
            </a:ext>
          </a:extLst>
        </p:cNvPr>
        <p:cNvGrpSpPr/>
        <p:nvPr/>
      </p:nvGrpSpPr>
      <p:grpSpPr>
        <a:xfrm>
          <a:off x="0" y="0"/>
          <a:ext cx="0" cy="0"/>
          <a:chOff x="0" y="0"/>
          <a:chExt cx="0" cy="0"/>
        </a:xfrm>
      </p:grpSpPr>
      <p:sp>
        <p:nvSpPr>
          <p:cNvPr id="3" name="Google Shape;165;p8">
            <a:extLst>
              <a:ext uri="{FF2B5EF4-FFF2-40B4-BE49-F238E27FC236}">
                <a16:creationId xmlns:a16="http://schemas.microsoft.com/office/drawing/2014/main" id="{2D11F3FD-4561-4696-EF0B-B3A1C0346978}"/>
              </a:ext>
            </a:extLst>
          </p:cNvPr>
          <p:cNvSpPr txBox="1"/>
          <p:nvPr/>
        </p:nvSpPr>
        <p:spPr>
          <a:xfrm>
            <a:off x="6016487" y="9643415"/>
            <a:ext cx="828261" cy="27695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10</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25P</a:t>
            </a:r>
            <a:endParaRPr sz="1200" b="0" i="0" u="none" strike="noStrike" cap="none" dirty="0">
              <a:solidFill>
                <a:schemeClr val="bg1">
                  <a:lumMod val="50000"/>
                </a:schemeClr>
              </a:solidFill>
              <a:latin typeface="メイリオ" panose="020B0604030504040204" pitchFamily="50" charset="-128"/>
              <a:ea typeface="メイリオ" panose="020B0604030504040204" pitchFamily="50" charset="-128"/>
              <a:cs typeface="Calibri"/>
              <a:sym typeface="Calibri"/>
            </a:endParaRPr>
          </a:p>
        </p:txBody>
      </p:sp>
    </p:spTree>
    <p:extLst>
      <p:ext uri="{BB962C8B-B14F-4D97-AF65-F5344CB8AC3E}">
        <p14:creationId xmlns:p14="http://schemas.microsoft.com/office/powerpoint/2010/main" val="1641029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1">
          <a:extLst>
            <a:ext uri="{FF2B5EF4-FFF2-40B4-BE49-F238E27FC236}">
              <a16:creationId xmlns:a16="http://schemas.microsoft.com/office/drawing/2014/main" id="{FF77E0CA-DA77-C247-0D75-EE08B67F656B}"/>
            </a:ext>
          </a:extLst>
        </p:cNvPr>
        <p:cNvGrpSpPr/>
        <p:nvPr/>
      </p:nvGrpSpPr>
      <p:grpSpPr>
        <a:xfrm>
          <a:off x="0" y="0"/>
          <a:ext cx="0" cy="0"/>
          <a:chOff x="0" y="0"/>
          <a:chExt cx="0" cy="0"/>
        </a:xfrm>
      </p:grpSpPr>
      <p:sp>
        <p:nvSpPr>
          <p:cNvPr id="236" name="Google Shape;236;p10">
            <a:extLst>
              <a:ext uri="{FF2B5EF4-FFF2-40B4-BE49-F238E27FC236}">
                <a16:creationId xmlns:a16="http://schemas.microsoft.com/office/drawing/2014/main" id="{6B73DED8-4830-331B-A55F-5220A2A45740}"/>
              </a:ext>
            </a:extLst>
          </p:cNvPr>
          <p:cNvSpPr txBox="1"/>
          <p:nvPr/>
        </p:nvSpPr>
        <p:spPr>
          <a:xfrm>
            <a:off x="174811" y="3325993"/>
            <a:ext cx="6389761" cy="36929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ja-JP" altLang="en-US" sz="18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ここにコーデ</a:t>
            </a:r>
            <a:r>
              <a:rPr lang="en-US" altLang="ja-JP" sz="18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A</a:t>
            </a:r>
            <a:r>
              <a:rPr lang="ja-JP" altLang="en-US" sz="18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のスタイリングテーマを書きましょう</a:t>
            </a:r>
            <a:endParaRPr sz="1400"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
        <p:nvSpPr>
          <p:cNvPr id="22" name="Google Shape;698;p30">
            <a:extLst>
              <a:ext uri="{FF2B5EF4-FFF2-40B4-BE49-F238E27FC236}">
                <a16:creationId xmlns:a16="http://schemas.microsoft.com/office/drawing/2014/main" id="{AF4EBEFF-C909-5F8A-344D-5B77837A3CC6}"/>
              </a:ext>
            </a:extLst>
          </p:cNvPr>
          <p:cNvSpPr txBox="1"/>
          <p:nvPr/>
        </p:nvSpPr>
        <p:spPr>
          <a:xfrm>
            <a:off x="873457" y="1653409"/>
            <a:ext cx="5433213"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モデルのなりたいイメージをヒアリングここに書き込みましょう！</a:t>
            </a:r>
            <a:br>
              <a:rPr lang="en-US" altLang="ja-JP" sz="1200" dirty="0">
                <a:solidFill>
                  <a:schemeClr val="dk1"/>
                </a:solidFill>
                <a:latin typeface="メイリオ" panose="020B0604030504040204" pitchFamily="50" charset="-128"/>
                <a:ea typeface="メイリオ" panose="020B0604030504040204" pitchFamily="50" charset="-128"/>
                <a:cs typeface="Calibri"/>
                <a:sym typeface="Calibri"/>
              </a:rPr>
            </a:b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どんなシーンでの装いをイメージされてるかも確認しましょう！</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p:txBody>
      </p:sp>
      <p:sp>
        <p:nvSpPr>
          <p:cNvPr id="24" name="Google Shape;697;p30">
            <a:extLst>
              <a:ext uri="{FF2B5EF4-FFF2-40B4-BE49-F238E27FC236}">
                <a16:creationId xmlns:a16="http://schemas.microsoft.com/office/drawing/2014/main" id="{5716EBD1-CB77-AF7C-34CE-716E979BCCFA}"/>
              </a:ext>
            </a:extLst>
          </p:cNvPr>
          <p:cNvSpPr txBox="1"/>
          <p:nvPr/>
        </p:nvSpPr>
        <p:spPr>
          <a:xfrm>
            <a:off x="377868" y="4028284"/>
            <a:ext cx="6288750" cy="64629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テーマに対して、なぜこのテーマにしたのか、書いてみましょう。</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出来るだけ具体的な文言で書き込んでみましょう！</a:t>
            </a:r>
            <a:endParaRPr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endParaRPr>
          </a:p>
        </p:txBody>
      </p:sp>
      <p:sp>
        <p:nvSpPr>
          <p:cNvPr id="27" name="Google Shape;165;p8">
            <a:extLst>
              <a:ext uri="{FF2B5EF4-FFF2-40B4-BE49-F238E27FC236}">
                <a16:creationId xmlns:a16="http://schemas.microsoft.com/office/drawing/2014/main" id="{801F4157-C80B-0C56-25A7-65BFE5FC944F}"/>
              </a:ext>
            </a:extLst>
          </p:cNvPr>
          <p:cNvSpPr txBox="1"/>
          <p:nvPr/>
        </p:nvSpPr>
        <p:spPr>
          <a:xfrm>
            <a:off x="6016487" y="9643415"/>
            <a:ext cx="828261" cy="27695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11</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25P</a:t>
            </a:r>
            <a:endParaRPr sz="1200" b="0" i="0" u="none" strike="noStrike" cap="none" dirty="0">
              <a:solidFill>
                <a:schemeClr val="bg1">
                  <a:lumMod val="50000"/>
                </a:schemeClr>
              </a:solidFill>
              <a:latin typeface="メイリオ" panose="020B0604030504040204" pitchFamily="50" charset="-128"/>
              <a:ea typeface="メイリオ" panose="020B0604030504040204" pitchFamily="50" charset="-128"/>
              <a:cs typeface="Calibri"/>
              <a:sym typeface="Calibri"/>
            </a:endParaRPr>
          </a:p>
        </p:txBody>
      </p:sp>
      <p:sp>
        <p:nvSpPr>
          <p:cNvPr id="29" name="楕円 28">
            <a:extLst>
              <a:ext uri="{FF2B5EF4-FFF2-40B4-BE49-F238E27FC236}">
                <a16:creationId xmlns:a16="http://schemas.microsoft.com/office/drawing/2014/main" id="{2FA8CAF0-EB26-2F4A-F30B-58AF17BFDB20}"/>
              </a:ext>
            </a:extLst>
          </p:cNvPr>
          <p:cNvSpPr/>
          <p:nvPr/>
        </p:nvSpPr>
        <p:spPr>
          <a:xfrm>
            <a:off x="-1923086" y="1506422"/>
            <a:ext cx="227380" cy="227380"/>
          </a:xfrm>
          <a:prstGeom prst="ellipse">
            <a:avLst/>
          </a:prstGeom>
          <a:noFill/>
          <a:ln w="57150">
            <a:solidFill>
              <a:srgbClr val="FF00F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楕円 29">
            <a:extLst>
              <a:ext uri="{FF2B5EF4-FFF2-40B4-BE49-F238E27FC236}">
                <a16:creationId xmlns:a16="http://schemas.microsoft.com/office/drawing/2014/main" id="{C81479E2-31EC-861F-275D-447B92CE145F}"/>
              </a:ext>
            </a:extLst>
          </p:cNvPr>
          <p:cNvSpPr/>
          <p:nvPr/>
        </p:nvSpPr>
        <p:spPr>
          <a:xfrm>
            <a:off x="-1408110" y="1495227"/>
            <a:ext cx="227380" cy="227380"/>
          </a:xfrm>
          <a:prstGeom prst="ellipse">
            <a:avLst/>
          </a:prstGeom>
          <a:noFill/>
          <a:ln w="57150">
            <a:solidFill>
              <a:srgbClr val="FF00F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楕円 30">
            <a:extLst>
              <a:ext uri="{FF2B5EF4-FFF2-40B4-BE49-F238E27FC236}">
                <a16:creationId xmlns:a16="http://schemas.microsoft.com/office/drawing/2014/main" id="{8D3B2411-55B4-B9FF-CDCF-B25E2BB56E36}"/>
              </a:ext>
            </a:extLst>
          </p:cNvPr>
          <p:cNvSpPr/>
          <p:nvPr/>
        </p:nvSpPr>
        <p:spPr>
          <a:xfrm>
            <a:off x="-2896367" y="2115033"/>
            <a:ext cx="536565" cy="227380"/>
          </a:xfrm>
          <a:prstGeom prst="ellipse">
            <a:avLst/>
          </a:prstGeom>
          <a:noFill/>
          <a:ln w="57150">
            <a:solidFill>
              <a:srgbClr val="FF00F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楕円 31">
            <a:extLst>
              <a:ext uri="{FF2B5EF4-FFF2-40B4-BE49-F238E27FC236}">
                <a16:creationId xmlns:a16="http://schemas.microsoft.com/office/drawing/2014/main" id="{2FB02F16-714B-906D-DADB-E645841623CF}"/>
              </a:ext>
            </a:extLst>
          </p:cNvPr>
          <p:cNvSpPr/>
          <p:nvPr/>
        </p:nvSpPr>
        <p:spPr>
          <a:xfrm rot="18900000">
            <a:off x="-2203973" y="2142687"/>
            <a:ext cx="536565" cy="227380"/>
          </a:xfrm>
          <a:prstGeom prst="ellipse">
            <a:avLst/>
          </a:prstGeom>
          <a:noFill/>
          <a:ln w="57150">
            <a:solidFill>
              <a:srgbClr val="FF00F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楕円 32">
            <a:extLst>
              <a:ext uri="{FF2B5EF4-FFF2-40B4-BE49-F238E27FC236}">
                <a16:creationId xmlns:a16="http://schemas.microsoft.com/office/drawing/2014/main" id="{790B496B-0CBB-178B-AFBA-8DC9C3F8A5AE}"/>
              </a:ext>
            </a:extLst>
          </p:cNvPr>
          <p:cNvSpPr/>
          <p:nvPr/>
        </p:nvSpPr>
        <p:spPr>
          <a:xfrm rot="2700000">
            <a:off x="-1514493" y="2146686"/>
            <a:ext cx="536565" cy="227380"/>
          </a:xfrm>
          <a:prstGeom prst="ellipse">
            <a:avLst/>
          </a:prstGeom>
          <a:noFill/>
          <a:ln w="57150">
            <a:solidFill>
              <a:srgbClr val="FF00F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楕円 33">
            <a:extLst>
              <a:ext uri="{FF2B5EF4-FFF2-40B4-BE49-F238E27FC236}">
                <a16:creationId xmlns:a16="http://schemas.microsoft.com/office/drawing/2014/main" id="{3733E3BD-3D74-AF3B-0265-BAB6F3116A99}"/>
              </a:ext>
            </a:extLst>
          </p:cNvPr>
          <p:cNvSpPr/>
          <p:nvPr/>
        </p:nvSpPr>
        <p:spPr>
          <a:xfrm rot="5400000">
            <a:off x="-793094" y="2148501"/>
            <a:ext cx="536561" cy="227378"/>
          </a:xfrm>
          <a:prstGeom prst="ellipse">
            <a:avLst/>
          </a:prstGeom>
          <a:noFill/>
          <a:ln w="57150">
            <a:solidFill>
              <a:srgbClr val="FF00F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楕円 34">
            <a:extLst>
              <a:ext uri="{FF2B5EF4-FFF2-40B4-BE49-F238E27FC236}">
                <a16:creationId xmlns:a16="http://schemas.microsoft.com/office/drawing/2014/main" id="{6FE725A3-D2F4-E717-EADB-1E6599CB6591}"/>
              </a:ext>
            </a:extLst>
          </p:cNvPr>
          <p:cNvSpPr/>
          <p:nvPr/>
        </p:nvSpPr>
        <p:spPr>
          <a:xfrm>
            <a:off x="-2907979" y="2919866"/>
            <a:ext cx="536564" cy="255149"/>
          </a:xfrm>
          <a:prstGeom prst="ellipse">
            <a:avLst/>
          </a:prstGeom>
          <a:noFill/>
          <a:ln w="57150">
            <a:solidFill>
              <a:srgbClr val="FF00F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楕円 35">
            <a:extLst>
              <a:ext uri="{FF2B5EF4-FFF2-40B4-BE49-F238E27FC236}">
                <a16:creationId xmlns:a16="http://schemas.microsoft.com/office/drawing/2014/main" id="{0AAECA04-92F6-B8D6-BE4E-EB77E545E29B}"/>
              </a:ext>
            </a:extLst>
          </p:cNvPr>
          <p:cNvSpPr/>
          <p:nvPr/>
        </p:nvSpPr>
        <p:spPr>
          <a:xfrm rot="18900000">
            <a:off x="-2223629" y="2925777"/>
            <a:ext cx="536564" cy="243326"/>
          </a:xfrm>
          <a:prstGeom prst="ellipse">
            <a:avLst/>
          </a:prstGeom>
          <a:noFill/>
          <a:ln w="57150">
            <a:solidFill>
              <a:srgbClr val="FF00F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楕円 36">
            <a:extLst>
              <a:ext uri="{FF2B5EF4-FFF2-40B4-BE49-F238E27FC236}">
                <a16:creationId xmlns:a16="http://schemas.microsoft.com/office/drawing/2014/main" id="{762E9215-3716-492F-27CB-3CE9DB2E524B}"/>
              </a:ext>
            </a:extLst>
          </p:cNvPr>
          <p:cNvSpPr/>
          <p:nvPr/>
        </p:nvSpPr>
        <p:spPr>
          <a:xfrm rot="2700000">
            <a:off x="-1562702" y="2893993"/>
            <a:ext cx="536564" cy="283867"/>
          </a:xfrm>
          <a:prstGeom prst="ellipse">
            <a:avLst/>
          </a:prstGeom>
          <a:noFill/>
          <a:ln w="57150">
            <a:solidFill>
              <a:srgbClr val="FF00F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楕円 37">
            <a:extLst>
              <a:ext uri="{FF2B5EF4-FFF2-40B4-BE49-F238E27FC236}">
                <a16:creationId xmlns:a16="http://schemas.microsoft.com/office/drawing/2014/main" id="{41C3B5C5-FCDD-471D-F463-679BECF6624B}"/>
              </a:ext>
            </a:extLst>
          </p:cNvPr>
          <p:cNvSpPr/>
          <p:nvPr/>
        </p:nvSpPr>
        <p:spPr>
          <a:xfrm rot="5400000">
            <a:off x="-856070" y="2923682"/>
            <a:ext cx="536562" cy="264332"/>
          </a:xfrm>
          <a:prstGeom prst="ellipse">
            <a:avLst/>
          </a:prstGeom>
          <a:noFill/>
          <a:ln w="57150">
            <a:solidFill>
              <a:srgbClr val="FF00F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テキスト ボックス 38">
            <a:extLst>
              <a:ext uri="{FF2B5EF4-FFF2-40B4-BE49-F238E27FC236}">
                <a16:creationId xmlns:a16="http://schemas.microsoft.com/office/drawing/2014/main" id="{B46703BD-097C-A50C-DC20-DFE1812E7A00}"/>
              </a:ext>
            </a:extLst>
          </p:cNvPr>
          <p:cNvSpPr txBox="1"/>
          <p:nvPr/>
        </p:nvSpPr>
        <p:spPr>
          <a:xfrm>
            <a:off x="-2307599" y="931823"/>
            <a:ext cx="2026359" cy="461665"/>
          </a:xfrm>
          <a:prstGeom prst="rect">
            <a:avLst/>
          </a:prstGeom>
          <a:noFill/>
        </p:spPr>
        <p:txBody>
          <a:bodyPr wrap="square" rtlCol="0">
            <a:spAutoFit/>
          </a:bodyPr>
          <a:lstStyle/>
          <a:p>
            <a:r>
              <a:rPr kumimoji="1" lang="ja-JP" altLang="en-US" sz="2400" dirty="0">
                <a:solidFill>
                  <a:srgbClr val="FF00FF"/>
                </a:solidFill>
              </a:rPr>
              <a:t>なりたい</a:t>
            </a:r>
          </a:p>
        </p:txBody>
      </p:sp>
      <p:sp>
        <p:nvSpPr>
          <p:cNvPr id="51" name="Google Shape;267;p11">
            <a:extLst>
              <a:ext uri="{FF2B5EF4-FFF2-40B4-BE49-F238E27FC236}">
                <a16:creationId xmlns:a16="http://schemas.microsoft.com/office/drawing/2014/main" id="{DA1ADB26-7291-8B4F-CD2E-C6CF9AC7BCF9}"/>
              </a:ext>
            </a:extLst>
          </p:cNvPr>
          <p:cNvSpPr txBox="1"/>
          <p:nvPr/>
        </p:nvSpPr>
        <p:spPr>
          <a:xfrm>
            <a:off x="1067970" y="5513356"/>
            <a:ext cx="5362345" cy="1477287"/>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ja-JP" altLang="en-US" sz="1200" b="0" i="0" u="none" strike="noStrike" cap="none" dirty="0">
                <a:solidFill>
                  <a:srgbClr val="000000"/>
                </a:solidFill>
                <a:latin typeface="メイリオ" panose="020B0604030504040204" pitchFamily="50" charset="-128"/>
                <a:ea typeface="メイリオ" panose="020B0604030504040204" pitchFamily="50" charset="-128"/>
                <a:sym typeface="Arial"/>
              </a:rPr>
              <a:t>提案したスタイリングのテイストやゾーン</a:t>
            </a:r>
            <a:endParaRPr lang="en-US" altLang="ja-JP" sz="1200" b="0" i="0" u="none" strike="noStrike" cap="none" dirty="0">
              <a:solidFill>
                <a:srgbClr val="000000"/>
              </a:solidFill>
              <a:latin typeface="メイリオ" panose="020B0604030504040204" pitchFamily="50" charset="-128"/>
              <a:ea typeface="メイリオ" panose="020B0604030504040204" pitchFamily="50" charset="-128"/>
              <a:sym typeface="Arial"/>
            </a:endParaRPr>
          </a:p>
          <a:p>
            <a:pPr marL="0" marR="0" lvl="0" indent="0" algn="l" rtl="0">
              <a:lnSpc>
                <a:spcPct val="150000"/>
              </a:lnSpc>
              <a:spcBef>
                <a:spcPts val="0"/>
              </a:spcBef>
              <a:spcAft>
                <a:spcPts val="0"/>
              </a:spcAft>
              <a:buClr>
                <a:srgbClr val="000000"/>
              </a:buClr>
              <a:buSzPts val="1200"/>
              <a:buFont typeface="Arial"/>
              <a:buNone/>
            </a:pPr>
            <a:r>
              <a:rPr lang="ja-JP" altLang="en-US" sz="1200" dirty="0">
                <a:latin typeface="メイリオ" panose="020B0604030504040204" pitchFamily="50" charset="-128"/>
                <a:ea typeface="メイリオ" panose="020B0604030504040204" pitchFamily="50" charset="-128"/>
              </a:rPr>
              <a:t>スタイリング</a:t>
            </a:r>
            <a:r>
              <a:rPr lang="ja-JP" altLang="en-US" sz="1200" b="0" i="0" u="none" strike="noStrike" cap="none" dirty="0">
                <a:solidFill>
                  <a:srgbClr val="000000"/>
                </a:solidFill>
                <a:latin typeface="メイリオ" panose="020B0604030504040204" pitchFamily="50" charset="-128"/>
                <a:ea typeface="メイリオ" panose="020B0604030504040204" pitchFamily="50" charset="-128"/>
                <a:sym typeface="Arial"/>
              </a:rPr>
              <a:t>についての説明をここに書き込みましょう！</a:t>
            </a:r>
            <a:endParaRPr lang="en-US" altLang="ja-JP" sz="1200" b="0" i="0" u="none" strike="noStrike" cap="none" dirty="0">
              <a:solidFill>
                <a:srgbClr val="000000"/>
              </a:solidFill>
              <a:latin typeface="メイリオ" panose="020B0604030504040204" pitchFamily="50" charset="-128"/>
              <a:ea typeface="メイリオ" panose="020B0604030504040204" pitchFamily="50" charset="-128"/>
              <a:sym typeface="Arial"/>
            </a:endParaRPr>
          </a:p>
          <a:p>
            <a:pPr marL="0" marR="0" lvl="0" indent="0" algn="l" rtl="0">
              <a:lnSpc>
                <a:spcPct val="150000"/>
              </a:lnSpc>
              <a:spcBef>
                <a:spcPts val="0"/>
              </a:spcBef>
              <a:spcAft>
                <a:spcPts val="0"/>
              </a:spcAft>
              <a:buClr>
                <a:srgbClr val="000000"/>
              </a:buClr>
              <a:buSzPts val="1200"/>
              <a:buFont typeface="Arial"/>
              <a:buNone/>
            </a:pPr>
            <a:r>
              <a:rPr lang="ja-JP" altLang="en-US" sz="1200" dirty="0">
                <a:latin typeface="メイリオ" panose="020B0604030504040204" pitchFamily="50" charset="-128"/>
                <a:ea typeface="メイリオ" panose="020B0604030504040204" pitchFamily="50" charset="-128"/>
              </a:rPr>
              <a:t>スタイリングマップの知識がある人に向けた説明でかまいません。</a:t>
            </a:r>
            <a:endParaRPr lang="en-US" altLang="ja-JP" sz="1200" dirty="0">
              <a:latin typeface="メイリオ" panose="020B0604030504040204" pitchFamily="50" charset="-128"/>
              <a:ea typeface="メイリオ" panose="020B0604030504040204" pitchFamily="50" charset="-128"/>
            </a:endParaRPr>
          </a:p>
          <a:p>
            <a:pPr marL="0" marR="0" lvl="0" indent="0" algn="l" rtl="0">
              <a:lnSpc>
                <a:spcPct val="150000"/>
              </a:lnSpc>
              <a:spcBef>
                <a:spcPts val="0"/>
              </a:spcBef>
              <a:spcAft>
                <a:spcPts val="0"/>
              </a:spcAft>
              <a:buClr>
                <a:srgbClr val="000000"/>
              </a:buClr>
              <a:buSzPts val="1200"/>
              <a:buFont typeface="Arial"/>
              <a:buNone/>
            </a:pPr>
            <a:r>
              <a:rPr lang="ja-JP" altLang="en-US" sz="1200" b="0" i="0" u="none" strike="noStrike" cap="none" dirty="0">
                <a:solidFill>
                  <a:srgbClr val="000000"/>
                </a:solidFill>
                <a:latin typeface="メイリオ" panose="020B0604030504040204" pitchFamily="50" charset="-128"/>
                <a:ea typeface="メイリオ" panose="020B0604030504040204" pitchFamily="50" charset="-128"/>
                <a:sym typeface="Arial"/>
              </a:rPr>
              <a:t>（この後のページに、スタイリングマップの知識がないモデルへの説明について書く箇所もあります。）</a:t>
            </a:r>
            <a:endParaRPr sz="1200"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
        <p:nvSpPr>
          <p:cNvPr id="52" name="楕円 51">
            <a:extLst>
              <a:ext uri="{FF2B5EF4-FFF2-40B4-BE49-F238E27FC236}">
                <a16:creationId xmlns:a16="http://schemas.microsoft.com/office/drawing/2014/main" id="{EE5D0355-4909-FE68-D30C-39628FC438AA}"/>
              </a:ext>
            </a:extLst>
          </p:cNvPr>
          <p:cNvSpPr/>
          <p:nvPr/>
        </p:nvSpPr>
        <p:spPr>
          <a:xfrm>
            <a:off x="-2180921" y="5593280"/>
            <a:ext cx="223831" cy="223831"/>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楕円 52">
            <a:extLst>
              <a:ext uri="{FF2B5EF4-FFF2-40B4-BE49-F238E27FC236}">
                <a16:creationId xmlns:a16="http://schemas.microsoft.com/office/drawing/2014/main" id="{56F5E95F-C46E-8265-803D-DE4BB52D6038}"/>
              </a:ext>
            </a:extLst>
          </p:cNvPr>
          <p:cNvSpPr/>
          <p:nvPr/>
        </p:nvSpPr>
        <p:spPr>
          <a:xfrm>
            <a:off x="-1488230" y="5605573"/>
            <a:ext cx="223831"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楕円 53">
            <a:extLst>
              <a:ext uri="{FF2B5EF4-FFF2-40B4-BE49-F238E27FC236}">
                <a16:creationId xmlns:a16="http://schemas.microsoft.com/office/drawing/2014/main" id="{2BCE587E-62BA-9250-089A-1CDD5B2799D9}"/>
              </a:ext>
            </a:extLst>
          </p:cNvPr>
          <p:cNvSpPr/>
          <p:nvPr/>
        </p:nvSpPr>
        <p:spPr>
          <a:xfrm>
            <a:off x="-3064323" y="6271925"/>
            <a:ext cx="528189"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楕円 54">
            <a:extLst>
              <a:ext uri="{FF2B5EF4-FFF2-40B4-BE49-F238E27FC236}">
                <a16:creationId xmlns:a16="http://schemas.microsoft.com/office/drawing/2014/main" id="{3811A668-676B-5334-85CE-9DA11BD239F0}"/>
              </a:ext>
            </a:extLst>
          </p:cNvPr>
          <p:cNvSpPr/>
          <p:nvPr/>
        </p:nvSpPr>
        <p:spPr>
          <a:xfrm rot="18900000">
            <a:off x="-2429059" y="6361023"/>
            <a:ext cx="528189"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楕円 55">
            <a:extLst>
              <a:ext uri="{FF2B5EF4-FFF2-40B4-BE49-F238E27FC236}">
                <a16:creationId xmlns:a16="http://schemas.microsoft.com/office/drawing/2014/main" id="{0C0D6DE6-1D35-00C8-7BB7-6098FEF1049D}"/>
              </a:ext>
            </a:extLst>
          </p:cNvPr>
          <p:cNvSpPr/>
          <p:nvPr/>
        </p:nvSpPr>
        <p:spPr>
          <a:xfrm rot="2700000">
            <a:off x="-1709801" y="6383841"/>
            <a:ext cx="528189"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楕円 56">
            <a:extLst>
              <a:ext uri="{FF2B5EF4-FFF2-40B4-BE49-F238E27FC236}">
                <a16:creationId xmlns:a16="http://schemas.microsoft.com/office/drawing/2014/main" id="{C61A2F57-DFF4-C10C-2156-1DD186F1CEA8}"/>
              </a:ext>
            </a:extLst>
          </p:cNvPr>
          <p:cNvSpPr/>
          <p:nvPr/>
        </p:nvSpPr>
        <p:spPr>
          <a:xfrm rot="5400000">
            <a:off x="-1014511" y="6388125"/>
            <a:ext cx="528186" cy="223829"/>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楕円 57">
            <a:extLst>
              <a:ext uri="{FF2B5EF4-FFF2-40B4-BE49-F238E27FC236}">
                <a16:creationId xmlns:a16="http://schemas.microsoft.com/office/drawing/2014/main" id="{437FB5C4-9342-CCE7-83E1-17776B24CB12}"/>
              </a:ext>
            </a:extLst>
          </p:cNvPr>
          <p:cNvSpPr/>
          <p:nvPr/>
        </p:nvSpPr>
        <p:spPr>
          <a:xfrm>
            <a:off x="-3087852" y="7348640"/>
            <a:ext cx="528190" cy="251166"/>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楕円 58">
            <a:extLst>
              <a:ext uri="{FF2B5EF4-FFF2-40B4-BE49-F238E27FC236}">
                <a16:creationId xmlns:a16="http://schemas.microsoft.com/office/drawing/2014/main" id="{B19A736C-52B3-EFD9-053E-E74469CDD7A4}"/>
              </a:ext>
            </a:extLst>
          </p:cNvPr>
          <p:cNvSpPr/>
          <p:nvPr/>
        </p:nvSpPr>
        <p:spPr>
          <a:xfrm rot="18900000">
            <a:off x="-2465301" y="7262664"/>
            <a:ext cx="528190" cy="239528"/>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楕円 59">
            <a:extLst>
              <a:ext uri="{FF2B5EF4-FFF2-40B4-BE49-F238E27FC236}">
                <a16:creationId xmlns:a16="http://schemas.microsoft.com/office/drawing/2014/main" id="{A484331B-6E8A-9893-05A4-12B425BB0283}"/>
              </a:ext>
            </a:extLst>
          </p:cNvPr>
          <p:cNvSpPr/>
          <p:nvPr/>
        </p:nvSpPr>
        <p:spPr>
          <a:xfrm rot="2700000">
            <a:off x="-1814190" y="7283852"/>
            <a:ext cx="528190" cy="279437"/>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楕円 60">
            <a:extLst>
              <a:ext uri="{FF2B5EF4-FFF2-40B4-BE49-F238E27FC236}">
                <a16:creationId xmlns:a16="http://schemas.microsoft.com/office/drawing/2014/main" id="{42402C68-3AB8-6078-9E64-8119287844E9}"/>
              </a:ext>
            </a:extLst>
          </p:cNvPr>
          <p:cNvSpPr/>
          <p:nvPr/>
        </p:nvSpPr>
        <p:spPr>
          <a:xfrm rot="5400000">
            <a:off x="-1056545" y="7293466"/>
            <a:ext cx="528190" cy="260208"/>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テキスト ボックス 61">
            <a:extLst>
              <a:ext uri="{FF2B5EF4-FFF2-40B4-BE49-F238E27FC236}">
                <a16:creationId xmlns:a16="http://schemas.microsoft.com/office/drawing/2014/main" id="{692A4740-B6EF-075B-230D-F41B04CD7DFC}"/>
              </a:ext>
            </a:extLst>
          </p:cNvPr>
          <p:cNvSpPr txBox="1"/>
          <p:nvPr/>
        </p:nvSpPr>
        <p:spPr>
          <a:xfrm>
            <a:off x="-2908300" y="4957290"/>
            <a:ext cx="2783988" cy="461665"/>
          </a:xfrm>
          <a:prstGeom prst="rect">
            <a:avLst/>
          </a:prstGeom>
          <a:noFill/>
        </p:spPr>
        <p:txBody>
          <a:bodyPr wrap="square" rtlCol="0">
            <a:spAutoFit/>
          </a:bodyPr>
          <a:lstStyle/>
          <a:p>
            <a:r>
              <a:rPr kumimoji="1" lang="ja-JP" altLang="en-US" sz="2400" dirty="0">
                <a:solidFill>
                  <a:srgbClr val="21A9E3"/>
                </a:solidFill>
              </a:rPr>
              <a:t>スタイリング説明</a:t>
            </a:r>
          </a:p>
        </p:txBody>
      </p:sp>
      <p:sp>
        <p:nvSpPr>
          <p:cNvPr id="192" name="Google Shape;267;p11">
            <a:extLst>
              <a:ext uri="{FF2B5EF4-FFF2-40B4-BE49-F238E27FC236}">
                <a16:creationId xmlns:a16="http://schemas.microsoft.com/office/drawing/2014/main" id="{EB9ECED8-50D4-273E-8E4B-810790BBC130}"/>
              </a:ext>
            </a:extLst>
          </p:cNvPr>
          <p:cNvSpPr txBox="1"/>
          <p:nvPr/>
        </p:nvSpPr>
        <p:spPr>
          <a:xfrm>
            <a:off x="200072" y="7348640"/>
            <a:ext cx="6284580" cy="64629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ja-JP" altLang="en-US" sz="1200" b="0" i="0" u="none" strike="noStrike" cap="none" dirty="0">
                <a:solidFill>
                  <a:srgbClr val="000000"/>
                </a:solidFill>
                <a:latin typeface="メイリオ" panose="020B0604030504040204" pitchFamily="50" charset="-128"/>
                <a:ea typeface="メイリオ" panose="020B0604030504040204" pitchFamily="50" charset="-128"/>
                <a:sym typeface="Arial"/>
              </a:rPr>
              <a:t>使用したアイテム</a:t>
            </a:r>
            <a:r>
              <a:rPr lang="en-US" altLang="ja-JP" sz="1200" b="0" i="0" u="none" strike="noStrike" cap="none" dirty="0">
                <a:solidFill>
                  <a:srgbClr val="000000"/>
                </a:solidFill>
                <a:latin typeface="メイリオ" panose="020B0604030504040204" pitchFamily="50" charset="-128"/>
                <a:ea typeface="メイリオ" panose="020B0604030504040204" pitchFamily="50" charset="-128"/>
                <a:sym typeface="Arial"/>
              </a:rPr>
              <a:t>(</a:t>
            </a:r>
            <a:r>
              <a:rPr lang="ja-JP" altLang="en-US" sz="1200" b="0" i="0" u="none" strike="noStrike" cap="none" dirty="0">
                <a:solidFill>
                  <a:srgbClr val="000000"/>
                </a:solidFill>
                <a:latin typeface="メイリオ" panose="020B0604030504040204" pitchFamily="50" charset="-128"/>
                <a:ea typeface="メイリオ" panose="020B0604030504040204" pitchFamily="50" charset="-128"/>
                <a:sym typeface="Arial"/>
              </a:rPr>
              <a:t>服やアクセサリーや靴やバッグ</a:t>
            </a:r>
            <a:r>
              <a:rPr lang="en-US" altLang="ja-JP" sz="1200" b="0" i="0" u="none" strike="noStrike" cap="none" dirty="0">
                <a:solidFill>
                  <a:srgbClr val="000000"/>
                </a:solidFill>
                <a:latin typeface="メイリオ" panose="020B0604030504040204" pitchFamily="50" charset="-128"/>
                <a:ea typeface="メイリオ" panose="020B0604030504040204" pitchFamily="50" charset="-128"/>
                <a:sym typeface="Arial"/>
              </a:rPr>
              <a:t>)</a:t>
            </a:r>
            <a:r>
              <a:rPr lang="ja-JP" altLang="en-US" sz="1200" b="0" i="0" u="none" strike="noStrike" cap="none" dirty="0">
                <a:solidFill>
                  <a:srgbClr val="000000"/>
                </a:solidFill>
                <a:latin typeface="メイリオ" panose="020B0604030504040204" pitchFamily="50" charset="-128"/>
                <a:ea typeface="メイリオ" panose="020B0604030504040204" pitchFamily="50" charset="-128"/>
                <a:sym typeface="Arial"/>
              </a:rPr>
              <a:t>に対して、なぜこのアイテムにしたのか、それぞれ理由を書きましょう。</a:t>
            </a:r>
            <a:endParaRPr sz="1200"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Tree>
    <p:extLst>
      <p:ext uri="{BB962C8B-B14F-4D97-AF65-F5344CB8AC3E}">
        <p14:creationId xmlns:p14="http://schemas.microsoft.com/office/powerpoint/2010/main" val="41968921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6">
          <a:extLst>
            <a:ext uri="{FF2B5EF4-FFF2-40B4-BE49-F238E27FC236}">
              <a16:creationId xmlns:a16="http://schemas.microsoft.com/office/drawing/2014/main" id="{320CA6FF-F186-C450-2CD2-84715F60C278}"/>
            </a:ext>
          </a:extLst>
        </p:cNvPr>
        <p:cNvGrpSpPr/>
        <p:nvPr/>
      </p:nvGrpSpPr>
      <p:grpSpPr>
        <a:xfrm>
          <a:off x="0" y="0"/>
          <a:ext cx="0" cy="0"/>
          <a:chOff x="0" y="0"/>
          <a:chExt cx="0" cy="0"/>
        </a:xfrm>
      </p:grpSpPr>
      <p:sp>
        <p:nvSpPr>
          <p:cNvPr id="2" name="Google Shape;165;p8">
            <a:extLst>
              <a:ext uri="{FF2B5EF4-FFF2-40B4-BE49-F238E27FC236}">
                <a16:creationId xmlns:a16="http://schemas.microsoft.com/office/drawing/2014/main" id="{B8BB4CB8-C28D-1339-984F-58C99B4FE61F}"/>
              </a:ext>
            </a:extLst>
          </p:cNvPr>
          <p:cNvSpPr txBox="1"/>
          <p:nvPr/>
        </p:nvSpPr>
        <p:spPr>
          <a:xfrm>
            <a:off x="6016487" y="9643415"/>
            <a:ext cx="828261" cy="27695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12</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25P</a:t>
            </a:r>
            <a:endParaRPr sz="1200" b="0" i="0" u="none" strike="noStrike" cap="none" dirty="0">
              <a:solidFill>
                <a:schemeClr val="bg1">
                  <a:lumMod val="50000"/>
                </a:schemeClr>
              </a:solidFill>
              <a:latin typeface="メイリオ" panose="020B0604030504040204" pitchFamily="50" charset="-128"/>
              <a:ea typeface="メイリオ" panose="020B0604030504040204" pitchFamily="50" charset="-128"/>
              <a:cs typeface="Calibri"/>
              <a:sym typeface="Calibri"/>
            </a:endParaRPr>
          </a:p>
        </p:txBody>
      </p:sp>
      <p:sp>
        <p:nvSpPr>
          <p:cNvPr id="3" name="楕円 2">
            <a:extLst>
              <a:ext uri="{FF2B5EF4-FFF2-40B4-BE49-F238E27FC236}">
                <a16:creationId xmlns:a16="http://schemas.microsoft.com/office/drawing/2014/main" id="{C87E3CAF-7EB8-6CDC-DB8C-0DED0131A924}"/>
              </a:ext>
            </a:extLst>
          </p:cNvPr>
          <p:cNvSpPr/>
          <p:nvPr/>
        </p:nvSpPr>
        <p:spPr>
          <a:xfrm>
            <a:off x="8159867" y="1854997"/>
            <a:ext cx="223831" cy="223831"/>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楕円 3">
            <a:extLst>
              <a:ext uri="{FF2B5EF4-FFF2-40B4-BE49-F238E27FC236}">
                <a16:creationId xmlns:a16="http://schemas.microsoft.com/office/drawing/2014/main" id="{A67AE439-D6D0-5278-F278-BE22268C0B79}"/>
              </a:ext>
            </a:extLst>
          </p:cNvPr>
          <p:cNvSpPr/>
          <p:nvPr/>
        </p:nvSpPr>
        <p:spPr>
          <a:xfrm>
            <a:off x="8852558" y="1867290"/>
            <a:ext cx="223831"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楕円 4">
            <a:extLst>
              <a:ext uri="{FF2B5EF4-FFF2-40B4-BE49-F238E27FC236}">
                <a16:creationId xmlns:a16="http://schemas.microsoft.com/office/drawing/2014/main" id="{2732C1A8-0F62-BDF5-FC56-EC2CC1817063}"/>
              </a:ext>
            </a:extLst>
          </p:cNvPr>
          <p:cNvSpPr/>
          <p:nvPr/>
        </p:nvSpPr>
        <p:spPr>
          <a:xfrm>
            <a:off x="7276465" y="2533642"/>
            <a:ext cx="528189"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楕円 5">
            <a:extLst>
              <a:ext uri="{FF2B5EF4-FFF2-40B4-BE49-F238E27FC236}">
                <a16:creationId xmlns:a16="http://schemas.microsoft.com/office/drawing/2014/main" id="{C148259A-998F-998C-A929-DE00FC98215B}"/>
              </a:ext>
            </a:extLst>
          </p:cNvPr>
          <p:cNvSpPr/>
          <p:nvPr/>
        </p:nvSpPr>
        <p:spPr>
          <a:xfrm rot="18900000">
            <a:off x="7911729" y="2622740"/>
            <a:ext cx="528189"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楕円 6">
            <a:extLst>
              <a:ext uri="{FF2B5EF4-FFF2-40B4-BE49-F238E27FC236}">
                <a16:creationId xmlns:a16="http://schemas.microsoft.com/office/drawing/2014/main" id="{0EDE4840-BFFE-EBE6-D249-B4C3D5EB135B}"/>
              </a:ext>
            </a:extLst>
          </p:cNvPr>
          <p:cNvSpPr/>
          <p:nvPr/>
        </p:nvSpPr>
        <p:spPr>
          <a:xfrm rot="2700000">
            <a:off x="8630987" y="2645558"/>
            <a:ext cx="528189"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楕円 7">
            <a:extLst>
              <a:ext uri="{FF2B5EF4-FFF2-40B4-BE49-F238E27FC236}">
                <a16:creationId xmlns:a16="http://schemas.microsoft.com/office/drawing/2014/main" id="{86684362-6E9D-D1ED-A304-D4F384AC0392}"/>
              </a:ext>
            </a:extLst>
          </p:cNvPr>
          <p:cNvSpPr/>
          <p:nvPr/>
        </p:nvSpPr>
        <p:spPr>
          <a:xfrm rot="5400000">
            <a:off x="9326277" y="2649842"/>
            <a:ext cx="528186" cy="223829"/>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楕円 8">
            <a:extLst>
              <a:ext uri="{FF2B5EF4-FFF2-40B4-BE49-F238E27FC236}">
                <a16:creationId xmlns:a16="http://schemas.microsoft.com/office/drawing/2014/main" id="{CDA7AB29-2D4A-58C3-B311-51B984216CED}"/>
              </a:ext>
            </a:extLst>
          </p:cNvPr>
          <p:cNvSpPr/>
          <p:nvPr/>
        </p:nvSpPr>
        <p:spPr>
          <a:xfrm>
            <a:off x="7252936" y="3610357"/>
            <a:ext cx="528190" cy="251166"/>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楕円 9">
            <a:extLst>
              <a:ext uri="{FF2B5EF4-FFF2-40B4-BE49-F238E27FC236}">
                <a16:creationId xmlns:a16="http://schemas.microsoft.com/office/drawing/2014/main" id="{2A84C218-3629-D0A2-40B7-8DBE61C2C330}"/>
              </a:ext>
            </a:extLst>
          </p:cNvPr>
          <p:cNvSpPr/>
          <p:nvPr/>
        </p:nvSpPr>
        <p:spPr>
          <a:xfrm rot="18900000">
            <a:off x="7875487" y="3524381"/>
            <a:ext cx="528190" cy="239528"/>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楕円 10">
            <a:extLst>
              <a:ext uri="{FF2B5EF4-FFF2-40B4-BE49-F238E27FC236}">
                <a16:creationId xmlns:a16="http://schemas.microsoft.com/office/drawing/2014/main" id="{CC3F6578-78D1-20D1-61A5-DD4CA79C40C2}"/>
              </a:ext>
            </a:extLst>
          </p:cNvPr>
          <p:cNvSpPr/>
          <p:nvPr/>
        </p:nvSpPr>
        <p:spPr>
          <a:xfrm rot="2700000">
            <a:off x="8526598" y="3545569"/>
            <a:ext cx="528190" cy="279437"/>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楕円 11">
            <a:extLst>
              <a:ext uri="{FF2B5EF4-FFF2-40B4-BE49-F238E27FC236}">
                <a16:creationId xmlns:a16="http://schemas.microsoft.com/office/drawing/2014/main" id="{39D007DF-F81D-961B-E561-2741A364159F}"/>
              </a:ext>
            </a:extLst>
          </p:cNvPr>
          <p:cNvSpPr/>
          <p:nvPr/>
        </p:nvSpPr>
        <p:spPr>
          <a:xfrm rot="5400000">
            <a:off x="9284243" y="3555183"/>
            <a:ext cx="528190" cy="260208"/>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C23D0513-9640-6E77-113A-6BB3EE670B10}"/>
              </a:ext>
            </a:extLst>
          </p:cNvPr>
          <p:cNvSpPr txBox="1"/>
          <p:nvPr/>
        </p:nvSpPr>
        <p:spPr>
          <a:xfrm>
            <a:off x="7432488" y="1219007"/>
            <a:ext cx="2783988" cy="461665"/>
          </a:xfrm>
          <a:prstGeom prst="rect">
            <a:avLst/>
          </a:prstGeom>
          <a:noFill/>
        </p:spPr>
        <p:txBody>
          <a:bodyPr wrap="square" rtlCol="0">
            <a:spAutoFit/>
          </a:bodyPr>
          <a:lstStyle/>
          <a:p>
            <a:r>
              <a:rPr kumimoji="1" lang="ja-JP" altLang="en-US" sz="2400" dirty="0">
                <a:solidFill>
                  <a:srgbClr val="21A9E3"/>
                </a:solidFill>
              </a:rPr>
              <a:t>スタイリング説明</a:t>
            </a:r>
          </a:p>
        </p:txBody>
      </p:sp>
      <p:sp>
        <p:nvSpPr>
          <p:cNvPr id="14" name="Google Shape;165;p8">
            <a:extLst>
              <a:ext uri="{FF2B5EF4-FFF2-40B4-BE49-F238E27FC236}">
                <a16:creationId xmlns:a16="http://schemas.microsoft.com/office/drawing/2014/main" id="{CA89EF46-DF45-7CE6-94E1-98F9081F263C}"/>
              </a:ext>
            </a:extLst>
          </p:cNvPr>
          <p:cNvSpPr txBox="1"/>
          <p:nvPr/>
        </p:nvSpPr>
        <p:spPr>
          <a:xfrm>
            <a:off x="3697942" y="2339787"/>
            <a:ext cx="3109664" cy="1938952"/>
          </a:xfrm>
          <a:prstGeom prst="rect">
            <a:avLst/>
          </a:prstGeom>
          <a:noFill/>
          <a:ln>
            <a:noFill/>
          </a:ln>
        </p:spPr>
        <p:txBody>
          <a:bodyPr spcFirstLastPara="1" wrap="square" lIns="91425" tIns="45700" rIns="91425" bIns="45700" anchor="t" anchorCtr="0">
            <a:spAutoFit/>
          </a:bodyPr>
          <a:lstStyle/>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左のマップに、モデルへお伝えするテイストやゾーンを〇でかこみましょう。</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なぜこのスタイリングにしたのか？スタイリングのポイントなど、モデルにスタイリングを説明する言い方で書いてください。</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スタイリングマップの知識がないモデルにも伝わる言い方を意識しましょう。</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コミュニケーションタイプも参考に、モデルのコミュニケーションタイプを意識して説明してください。</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p:txBody>
      </p:sp>
      <p:sp>
        <p:nvSpPr>
          <p:cNvPr id="15" name="Google Shape;165;p8">
            <a:extLst>
              <a:ext uri="{FF2B5EF4-FFF2-40B4-BE49-F238E27FC236}">
                <a16:creationId xmlns:a16="http://schemas.microsoft.com/office/drawing/2014/main" id="{6CC68839-B356-4B13-AE2F-DE9C03C94C16}"/>
              </a:ext>
            </a:extLst>
          </p:cNvPr>
          <p:cNvSpPr txBox="1"/>
          <p:nvPr/>
        </p:nvSpPr>
        <p:spPr>
          <a:xfrm>
            <a:off x="162392" y="5824615"/>
            <a:ext cx="6332537" cy="830956"/>
          </a:xfrm>
          <a:prstGeom prst="rect">
            <a:avLst/>
          </a:prstGeom>
          <a:noFill/>
          <a:ln>
            <a:noFill/>
          </a:ln>
        </p:spPr>
        <p:txBody>
          <a:bodyPr spcFirstLastPara="1" wrap="square" lIns="91425" tIns="45700" rIns="91425" bIns="45700" anchor="t" anchorCtr="0">
            <a:spAutoFit/>
          </a:bodyPr>
          <a:lstStyle/>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モデル（お客様）を成長の手助けができる能力もマスターレベルでは必要とされます。</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このコーデを例に、モデルが自分でもチャレンジできる、モデルにあったスタイリングアドバイス（アイテム選びのポイントや組み合わせのコツ、着こなしのコツなど）を書きましょう。</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p:txBody>
      </p:sp>
    </p:spTree>
    <p:extLst>
      <p:ext uri="{BB962C8B-B14F-4D97-AF65-F5344CB8AC3E}">
        <p14:creationId xmlns:p14="http://schemas.microsoft.com/office/powerpoint/2010/main" val="22125294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7">
          <a:extLst>
            <a:ext uri="{FF2B5EF4-FFF2-40B4-BE49-F238E27FC236}">
              <a16:creationId xmlns:a16="http://schemas.microsoft.com/office/drawing/2014/main" id="{023E2201-C7AE-ECDA-694B-084C2F105144}"/>
            </a:ext>
          </a:extLst>
        </p:cNvPr>
        <p:cNvGrpSpPr/>
        <p:nvPr/>
      </p:nvGrpSpPr>
      <p:grpSpPr>
        <a:xfrm>
          <a:off x="0" y="0"/>
          <a:ext cx="0" cy="0"/>
          <a:chOff x="0" y="0"/>
          <a:chExt cx="0" cy="0"/>
        </a:xfrm>
      </p:grpSpPr>
      <p:sp>
        <p:nvSpPr>
          <p:cNvPr id="3" name="Google Shape;283;p12">
            <a:extLst>
              <a:ext uri="{FF2B5EF4-FFF2-40B4-BE49-F238E27FC236}">
                <a16:creationId xmlns:a16="http://schemas.microsoft.com/office/drawing/2014/main" id="{C51F0DDB-D0A0-4E1C-FBB1-5247D579BD5C}"/>
              </a:ext>
            </a:extLst>
          </p:cNvPr>
          <p:cNvSpPr txBox="1"/>
          <p:nvPr/>
        </p:nvSpPr>
        <p:spPr>
          <a:xfrm>
            <a:off x="339925" y="5751056"/>
            <a:ext cx="6178200" cy="64629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600"/>
              <a:buFont typeface="Arial"/>
              <a:buNone/>
            </a:pPr>
            <a:r>
              <a:rPr lang="ja-JP" altLang="en-US" sz="1200" b="0" i="0" strike="noStrike" cap="none" dirty="0">
                <a:solidFill>
                  <a:schemeClr val="dk1"/>
                </a:solidFill>
                <a:latin typeface="メイリオ" panose="020B0604030504040204" pitchFamily="50" charset="-128"/>
                <a:ea typeface="メイリオ" panose="020B0604030504040204" pitchFamily="50" charset="-128"/>
                <a:cs typeface="Calibri"/>
                <a:sym typeface="Calibri"/>
              </a:rPr>
              <a:t>コーデ</a:t>
            </a:r>
            <a:r>
              <a:rPr lang="en-US" altLang="ja-JP" sz="1200" b="0" i="0" strike="noStrike" cap="none" dirty="0">
                <a:solidFill>
                  <a:schemeClr val="dk1"/>
                </a:solidFill>
                <a:latin typeface="メイリオ" panose="020B0604030504040204" pitchFamily="50" charset="-128"/>
                <a:ea typeface="メイリオ" panose="020B0604030504040204" pitchFamily="50" charset="-128"/>
                <a:cs typeface="Calibri"/>
                <a:sym typeface="Calibri"/>
              </a:rPr>
              <a:t>A</a:t>
            </a:r>
            <a:r>
              <a:rPr lang="ja-JP" altLang="en-US" sz="1200" b="0" i="0" strike="noStrike" cap="none" dirty="0">
                <a:solidFill>
                  <a:schemeClr val="dk1"/>
                </a:solidFill>
                <a:latin typeface="メイリオ" panose="020B0604030504040204" pitchFamily="50" charset="-128"/>
                <a:ea typeface="メイリオ" panose="020B0604030504040204" pitchFamily="50" charset="-128"/>
                <a:cs typeface="Calibri"/>
                <a:sym typeface="Calibri"/>
              </a:rPr>
              <a:t>をモデルに提案してみて、あなたがどう感じたのか？など感想をここに</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書き込み</a:t>
            </a:r>
            <a:r>
              <a:rPr lang="ja-JP" altLang="en-US" sz="1200" b="0" i="0" strike="noStrike" cap="none" dirty="0">
                <a:solidFill>
                  <a:schemeClr val="dk1"/>
                </a:solidFill>
                <a:latin typeface="メイリオ" panose="020B0604030504040204" pitchFamily="50" charset="-128"/>
                <a:ea typeface="メイリオ" panose="020B0604030504040204" pitchFamily="50" charset="-128"/>
                <a:cs typeface="Calibri"/>
                <a:sym typeface="Calibri"/>
              </a:rPr>
              <a:t>ましょう。難しかったこと、楽しかったことなど書いてみましょう。</a:t>
            </a:r>
            <a:endParaRPr sz="1200" b="0" i="0" strike="noStrike" cap="none" dirty="0">
              <a:solidFill>
                <a:srgbClr val="000000"/>
              </a:solidFill>
              <a:latin typeface="メイリオ" panose="020B0604030504040204" pitchFamily="50" charset="-128"/>
              <a:ea typeface="メイリオ" panose="020B0604030504040204" pitchFamily="50" charset="-128"/>
              <a:sym typeface="Arial"/>
            </a:endParaRPr>
          </a:p>
        </p:txBody>
      </p:sp>
      <p:sp>
        <p:nvSpPr>
          <p:cNvPr id="6" name="Google Shape;280;p12">
            <a:extLst>
              <a:ext uri="{FF2B5EF4-FFF2-40B4-BE49-F238E27FC236}">
                <a16:creationId xmlns:a16="http://schemas.microsoft.com/office/drawing/2014/main" id="{332455BB-7E61-644D-88B8-BE39536A3DF7}"/>
              </a:ext>
            </a:extLst>
          </p:cNvPr>
          <p:cNvSpPr txBox="1"/>
          <p:nvPr/>
        </p:nvSpPr>
        <p:spPr>
          <a:xfrm>
            <a:off x="477077" y="1477370"/>
            <a:ext cx="6041047" cy="1754286"/>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モデルの方にコーデ</a:t>
            </a:r>
            <a:r>
              <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A</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のスタイリングについて聞いてここに書き込みましょう。</a:t>
            </a:r>
            <a:endPar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endParaRPr>
          </a:p>
          <a:p>
            <a:pPr marL="0" marR="0" lvl="0" indent="0" algn="l" rtl="0">
              <a:lnSpc>
                <a:spcPct val="150000"/>
              </a:lnSpc>
              <a:spcBef>
                <a:spcPts val="0"/>
              </a:spcBef>
              <a:spcAft>
                <a:spcPts val="0"/>
              </a:spcAft>
              <a:buClr>
                <a:srgbClr val="000000"/>
              </a:buClr>
              <a:buSzPts val="1200"/>
              <a:buFont typeface="Arial"/>
              <a:buNone/>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分析結果と今回のコーデ</a:t>
            </a:r>
            <a:r>
              <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A</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についてどう思ったか？</a:t>
            </a:r>
            <a:endPar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endParaRPr>
          </a:p>
          <a:p>
            <a:pPr marL="0" marR="0" lvl="0" indent="0" algn="l" rtl="0">
              <a:lnSpc>
                <a:spcPct val="150000"/>
              </a:lnSpc>
              <a:spcBef>
                <a:spcPts val="0"/>
              </a:spcBef>
              <a:spcAft>
                <a:spcPts val="0"/>
              </a:spcAft>
              <a:buClr>
                <a:srgbClr val="000000"/>
              </a:buClr>
              <a:buSzPts val="1200"/>
              <a:buFont typeface="Arial"/>
              <a:buNone/>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・提案されたコーデ</a:t>
            </a:r>
            <a:r>
              <a:rPr lang="en-US" altLang="ja-JP" sz="1200" dirty="0">
                <a:solidFill>
                  <a:schemeClr val="dk1"/>
                </a:solidFill>
                <a:latin typeface="メイリオ" panose="020B0604030504040204" pitchFamily="50" charset="-128"/>
                <a:ea typeface="メイリオ" panose="020B0604030504040204" pitchFamily="50" charset="-128"/>
                <a:cs typeface="Calibri"/>
                <a:sym typeface="Calibri"/>
              </a:rPr>
              <a:t>A</a:t>
            </a: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についてどう感じたか？</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a:p>
            <a:pPr marL="0" marR="0" lvl="0" indent="0" algn="l" rtl="0">
              <a:lnSpc>
                <a:spcPct val="150000"/>
              </a:lnSpc>
              <a:spcBef>
                <a:spcPts val="0"/>
              </a:spcBef>
              <a:spcAft>
                <a:spcPts val="0"/>
              </a:spcAft>
              <a:buClr>
                <a:srgbClr val="000000"/>
              </a:buClr>
              <a:buSzPts val="1200"/>
              <a:buFont typeface="Arial"/>
              <a:buNone/>
            </a:pP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・提案されたコーデ</a:t>
            </a:r>
            <a:r>
              <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A</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の説明についてどう感じたか？</a:t>
            </a:r>
            <a:endPar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endParaRPr>
          </a:p>
          <a:p>
            <a:pPr marL="0" marR="0" lvl="0" indent="0" algn="l" rtl="0">
              <a:lnSpc>
                <a:spcPct val="150000"/>
              </a:lnSpc>
              <a:spcBef>
                <a:spcPts val="0"/>
              </a:spcBef>
              <a:spcAft>
                <a:spcPts val="0"/>
              </a:spcAft>
              <a:buClr>
                <a:srgbClr val="000000"/>
              </a:buClr>
              <a:buSzPts val="1200"/>
              <a:buFont typeface="Arial"/>
              <a:buNone/>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・その他感想</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a:p>
            <a:pPr marL="0" marR="0" lvl="0" indent="0" algn="l" rtl="0">
              <a:lnSpc>
                <a:spcPct val="150000"/>
              </a:lnSpc>
              <a:spcBef>
                <a:spcPts val="0"/>
              </a:spcBef>
              <a:spcAft>
                <a:spcPts val="0"/>
              </a:spcAft>
              <a:buClr>
                <a:srgbClr val="000000"/>
              </a:buClr>
              <a:buSzPts val="1200"/>
              <a:buFont typeface="Arial"/>
              <a:buNone/>
            </a:pPr>
            <a:r>
              <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な</a:t>
            </a: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ど</a:t>
            </a:r>
            <a:endParaRPr sz="1200"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
        <p:nvSpPr>
          <p:cNvPr id="7" name="Google Shape;165;p8">
            <a:extLst>
              <a:ext uri="{FF2B5EF4-FFF2-40B4-BE49-F238E27FC236}">
                <a16:creationId xmlns:a16="http://schemas.microsoft.com/office/drawing/2014/main" id="{01C90E0E-E350-4B5A-2E3C-B88A10B1DB51}"/>
              </a:ext>
            </a:extLst>
          </p:cNvPr>
          <p:cNvSpPr txBox="1"/>
          <p:nvPr/>
        </p:nvSpPr>
        <p:spPr>
          <a:xfrm>
            <a:off x="6016487" y="9643415"/>
            <a:ext cx="828261" cy="27695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13</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25P</a:t>
            </a:r>
            <a:endParaRPr sz="1200" b="0" i="0" u="none" strike="noStrike" cap="none" dirty="0">
              <a:solidFill>
                <a:schemeClr val="bg1">
                  <a:lumMod val="50000"/>
                </a:schemeClr>
              </a:solidFill>
              <a:latin typeface="メイリオ" panose="020B0604030504040204" pitchFamily="50" charset="-128"/>
              <a:ea typeface="メイリオ" panose="020B0604030504040204" pitchFamily="50" charset="-128"/>
              <a:cs typeface="Calibri"/>
              <a:sym typeface="Calibri"/>
            </a:endParaRPr>
          </a:p>
        </p:txBody>
      </p:sp>
    </p:spTree>
    <p:extLst>
      <p:ext uri="{BB962C8B-B14F-4D97-AF65-F5344CB8AC3E}">
        <p14:creationId xmlns:p14="http://schemas.microsoft.com/office/powerpoint/2010/main" val="9221909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1">
          <a:extLst>
            <a:ext uri="{FF2B5EF4-FFF2-40B4-BE49-F238E27FC236}">
              <a16:creationId xmlns:a16="http://schemas.microsoft.com/office/drawing/2014/main" id="{DAE9FBC8-0882-0D1D-FB82-A9361F4E7082}"/>
            </a:ext>
          </a:extLst>
        </p:cNvPr>
        <p:cNvGrpSpPr/>
        <p:nvPr/>
      </p:nvGrpSpPr>
      <p:grpSpPr>
        <a:xfrm>
          <a:off x="0" y="0"/>
          <a:ext cx="0" cy="0"/>
          <a:chOff x="0" y="0"/>
          <a:chExt cx="0" cy="0"/>
        </a:xfrm>
      </p:grpSpPr>
      <p:sp>
        <p:nvSpPr>
          <p:cNvPr id="236" name="Google Shape;236;p10">
            <a:extLst>
              <a:ext uri="{FF2B5EF4-FFF2-40B4-BE49-F238E27FC236}">
                <a16:creationId xmlns:a16="http://schemas.microsoft.com/office/drawing/2014/main" id="{2812FE86-E410-517F-811D-50ACFD7CA39E}"/>
              </a:ext>
            </a:extLst>
          </p:cNvPr>
          <p:cNvSpPr txBox="1"/>
          <p:nvPr/>
        </p:nvSpPr>
        <p:spPr>
          <a:xfrm>
            <a:off x="174811" y="3325993"/>
            <a:ext cx="6389761" cy="36929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ja-JP" altLang="en-US" sz="18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ここにコーデ</a:t>
            </a:r>
            <a:r>
              <a:rPr lang="en-US" altLang="ja-JP" sz="18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B</a:t>
            </a:r>
            <a:r>
              <a:rPr lang="ja-JP" altLang="en-US" sz="18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のスタイリングテーマを書きましょう</a:t>
            </a:r>
            <a:endParaRPr sz="1400"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
        <p:nvSpPr>
          <p:cNvPr id="22" name="Google Shape;698;p30">
            <a:extLst>
              <a:ext uri="{FF2B5EF4-FFF2-40B4-BE49-F238E27FC236}">
                <a16:creationId xmlns:a16="http://schemas.microsoft.com/office/drawing/2014/main" id="{CF2B8766-E313-1BC8-E141-E6DF0D4FCB0C}"/>
              </a:ext>
            </a:extLst>
          </p:cNvPr>
          <p:cNvSpPr txBox="1"/>
          <p:nvPr/>
        </p:nvSpPr>
        <p:spPr>
          <a:xfrm>
            <a:off x="873457" y="1653409"/>
            <a:ext cx="5433213"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モデルのなりたいイメージをヒアリングここに書き込みましょう！</a:t>
            </a:r>
            <a:br>
              <a:rPr lang="en-US" altLang="ja-JP" sz="1200" dirty="0">
                <a:solidFill>
                  <a:schemeClr val="dk1"/>
                </a:solidFill>
                <a:latin typeface="メイリオ" panose="020B0604030504040204" pitchFamily="50" charset="-128"/>
                <a:ea typeface="メイリオ" panose="020B0604030504040204" pitchFamily="50" charset="-128"/>
                <a:cs typeface="Calibri"/>
                <a:sym typeface="Calibri"/>
              </a:rPr>
            </a:b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どんなシーンでの装いをイメージされてるかも確認しましょう！</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p:txBody>
      </p:sp>
      <p:sp>
        <p:nvSpPr>
          <p:cNvPr id="24" name="Google Shape;697;p30">
            <a:extLst>
              <a:ext uri="{FF2B5EF4-FFF2-40B4-BE49-F238E27FC236}">
                <a16:creationId xmlns:a16="http://schemas.microsoft.com/office/drawing/2014/main" id="{EF8C7400-18F5-0825-B6A3-27444B6CE413}"/>
              </a:ext>
            </a:extLst>
          </p:cNvPr>
          <p:cNvSpPr txBox="1"/>
          <p:nvPr/>
        </p:nvSpPr>
        <p:spPr>
          <a:xfrm>
            <a:off x="377868" y="4028284"/>
            <a:ext cx="6288750" cy="64629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テーマに対して、なぜこのテーマにしたのか、書いてみましょう。</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出来るだけ具体的な文言で書き込んでみましょう！</a:t>
            </a:r>
            <a:endParaRPr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endParaRPr>
          </a:p>
        </p:txBody>
      </p:sp>
      <p:sp>
        <p:nvSpPr>
          <p:cNvPr id="27" name="Google Shape;165;p8">
            <a:extLst>
              <a:ext uri="{FF2B5EF4-FFF2-40B4-BE49-F238E27FC236}">
                <a16:creationId xmlns:a16="http://schemas.microsoft.com/office/drawing/2014/main" id="{65A8EF0F-5E8F-FAA3-9DC9-A50DC60E8886}"/>
              </a:ext>
            </a:extLst>
          </p:cNvPr>
          <p:cNvSpPr txBox="1"/>
          <p:nvPr/>
        </p:nvSpPr>
        <p:spPr>
          <a:xfrm>
            <a:off x="6016487" y="9643415"/>
            <a:ext cx="828261" cy="27695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14</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25P</a:t>
            </a:r>
            <a:endParaRPr sz="1200" b="0" i="0" u="none" strike="noStrike" cap="none" dirty="0">
              <a:solidFill>
                <a:schemeClr val="bg1">
                  <a:lumMod val="50000"/>
                </a:schemeClr>
              </a:solidFill>
              <a:latin typeface="メイリオ" panose="020B0604030504040204" pitchFamily="50" charset="-128"/>
              <a:ea typeface="メイリオ" panose="020B0604030504040204" pitchFamily="50" charset="-128"/>
              <a:cs typeface="Calibri"/>
              <a:sym typeface="Calibri"/>
            </a:endParaRPr>
          </a:p>
        </p:txBody>
      </p:sp>
      <p:sp>
        <p:nvSpPr>
          <p:cNvPr id="29" name="楕円 28">
            <a:extLst>
              <a:ext uri="{FF2B5EF4-FFF2-40B4-BE49-F238E27FC236}">
                <a16:creationId xmlns:a16="http://schemas.microsoft.com/office/drawing/2014/main" id="{0B95A8D6-0CEF-26A9-7169-5EC1AE9109CD}"/>
              </a:ext>
            </a:extLst>
          </p:cNvPr>
          <p:cNvSpPr/>
          <p:nvPr/>
        </p:nvSpPr>
        <p:spPr>
          <a:xfrm>
            <a:off x="-1923086" y="1506422"/>
            <a:ext cx="227380" cy="227380"/>
          </a:xfrm>
          <a:prstGeom prst="ellipse">
            <a:avLst/>
          </a:prstGeom>
          <a:noFill/>
          <a:ln w="57150">
            <a:solidFill>
              <a:srgbClr val="FF00F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楕円 29">
            <a:extLst>
              <a:ext uri="{FF2B5EF4-FFF2-40B4-BE49-F238E27FC236}">
                <a16:creationId xmlns:a16="http://schemas.microsoft.com/office/drawing/2014/main" id="{CCADAC57-317D-AB32-12E0-0251677DB492}"/>
              </a:ext>
            </a:extLst>
          </p:cNvPr>
          <p:cNvSpPr/>
          <p:nvPr/>
        </p:nvSpPr>
        <p:spPr>
          <a:xfrm>
            <a:off x="-1408110" y="1495227"/>
            <a:ext cx="227380" cy="227380"/>
          </a:xfrm>
          <a:prstGeom prst="ellipse">
            <a:avLst/>
          </a:prstGeom>
          <a:noFill/>
          <a:ln w="57150">
            <a:solidFill>
              <a:srgbClr val="FF00F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楕円 30">
            <a:extLst>
              <a:ext uri="{FF2B5EF4-FFF2-40B4-BE49-F238E27FC236}">
                <a16:creationId xmlns:a16="http://schemas.microsoft.com/office/drawing/2014/main" id="{AAC1FBB4-178E-AB45-08EF-AEBF5EA4280C}"/>
              </a:ext>
            </a:extLst>
          </p:cNvPr>
          <p:cNvSpPr/>
          <p:nvPr/>
        </p:nvSpPr>
        <p:spPr>
          <a:xfrm>
            <a:off x="-2896367" y="2115033"/>
            <a:ext cx="536565" cy="227380"/>
          </a:xfrm>
          <a:prstGeom prst="ellipse">
            <a:avLst/>
          </a:prstGeom>
          <a:noFill/>
          <a:ln w="57150">
            <a:solidFill>
              <a:srgbClr val="FF00F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楕円 31">
            <a:extLst>
              <a:ext uri="{FF2B5EF4-FFF2-40B4-BE49-F238E27FC236}">
                <a16:creationId xmlns:a16="http://schemas.microsoft.com/office/drawing/2014/main" id="{E92F45AE-A3A9-5D6A-28A0-5135EA591169}"/>
              </a:ext>
            </a:extLst>
          </p:cNvPr>
          <p:cNvSpPr/>
          <p:nvPr/>
        </p:nvSpPr>
        <p:spPr>
          <a:xfrm rot="18900000">
            <a:off x="-2203973" y="2142687"/>
            <a:ext cx="536565" cy="227380"/>
          </a:xfrm>
          <a:prstGeom prst="ellipse">
            <a:avLst/>
          </a:prstGeom>
          <a:noFill/>
          <a:ln w="57150">
            <a:solidFill>
              <a:srgbClr val="FF00F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楕円 32">
            <a:extLst>
              <a:ext uri="{FF2B5EF4-FFF2-40B4-BE49-F238E27FC236}">
                <a16:creationId xmlns:a16="http://schemas.microsoft.com/office/drawing/2014/main" id="{469BD8C1-CBFF-C0F5-FC65-CD4E26A62084}"/>
              </a:ext>
            </a:extLst>
          </p:cNvPr>
          <p:cNvSpPr/>
          <p:nvPr/>
        </p:nvSpPr>
        <p:spPr>
          <a:xfrm rot="2700000">
            <a:off x="-1514493" y="2146686"/>
            <a:ext cx="536565" cy="227380"/>
          </a:xfrm>
          <a:prstGeom prst="ellipse">
            <a:avLst/>
          </a:prstGeom>
          <a:noFill/>
          <a:ln w="57150">
            <a:solidFill>
              <a:srgbClr val="FF00F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楕円 33">
            <a:extLst>
              <a:ext uri="{FF2B5EF4-FFF2-40B4-BE49-F238E27FC236}">
                <a16:creationId xmlns:a16="http://schemas.microsoft.com/office/drawing/2014/main" id="{C228DDAB-BABC-D5F8-4F8B-6324FE7AD1FB}"/>
              </a:ext>
            </a:extLst>
          </p:cNvPr>
          <p:cNvSpPr/>
          <p:nvPr/>
        </p:nvSpPr>
        <p:spPr>
          <a:xfrm rot="5400000">
            <a:off x="-793094" y="2148501"/>
            <a:ext cx="536561" cy="227378"/>
          </a:xfrm>
          <a:prstGeom prst="ellipse">
            <a:avLst/>
          </a:prstGeom>
          <a:noFill/>
          <a:ln w="57150">
            <a:solidFill>
              <a:srgbClr val="FF00F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楕円 34">
            <a:extLst>
              <a:ext uri="{FF2B5EF4-FFF2-40B4-BE49-F238E27FC236}">
                <a16:creationId xmlns:a16="http://schemas.microsoft.com/office/drawing/2014/main" id="{C60929D3-71CA-9D85-2F8E-975F1C2FF9AA}"/>
              </a:ext>
            </a:extLst>
          </p:cNvPr>
          <p:cNvSpPr/>
          <p:nvPr/>
        </p:nvSpPr>
        <p:spPr>
          <a:xfrm>
            <a:off x="-2907979" y="2919866"/>
            <a:ext cx="536564" cy="255149"/>
          </a:xfrm>
          <a:prstGeom prst="ellipse">
            <a:avLst/>
          </a:prstGeom>
          <a:noFill/>
          <a:ln w="57150">
            <a:solidFill>
              <a:srgbClr val="FF00F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楕円 35">
            <a:extLst>
              <a:ext uri="{FF2B5EF4-FFF2-40B4-BE49-F238E27FC236}">
                <a16:creationId xmlns:a16="http://schemas.microsoft.com/office/drawing/2014/main" id="{6E5120E0-4F80-F3AA-3F3B-C5BFE5F3D70B}"/>
              </a:ext>
            </a:extLst>
          </p:cNvPr>
          <p:cNvSpPr/>
          <p:nvPr/>
        </p:nvSpPr>
        <p:spPr>
          <a:xfrm rot="18900000">
            <a:off x="-2223629" y="2925777"/>
            <a:ext cx="536564" cy="243326"/>
          </a:xfrm>
          <a:prstGeom prst="ellipse">
            <a:avLst/>
          </a:prstGeom>
          <a:noFill/>
          <a:ln w="57150">
            <a:solidFill>
              <a:srgbClr val="FF00F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楕円 36">
            <a:extLst>
              <a:ext uri="{FF2B5EF4-FFF2-40B4-BE49-F238E27FC236}">
                <a16:creationId xmlns:a16="http://schemas.microsoft.com/office/drawing/2014/main" id="{AD0EC268-161C-319A-ACB6-C54C4B60511F}"/>
              </a:ext>
            </a:extLst>
          </p:cNvPr>
          <p:cNvSpPr/>
          <p:nvPr/>
        </p:nvSpPr>
        <p:spPr>
          <a:xfrm rot="2700000">
            <a:off x="-1562702" y="2893993"/>
            <a:ext cx="536564" cy="283867"/>
          </a:xfrm>
          <a:prstGeom prst="ellipse">
            <a:avLst/>
          </a:prstGeom>
          <a:noFill/>
          <a:ln w="57150">
            <a:solidFill>
              <a:srgbClr val="FF00F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楕円 37">
            <a:extLst>
              <a:ext uri="{FF2B5EF4-FFF2-40B4-BE49-F238E27FC236}">
                <a16:creationId xmlns:a16="http://schemas.microsoft.com/office/drawing/2014/main" id="{11D51723-B565-E118-2ABE-F5FD3F9DEDE0}"/>
              </a:ext>
            </a:extLst>
          </p:cNvPr>
          <p:cNvSpPr/>
          <p:nvPr/>
        </p:nvSpPr>
        <p:spPr>
          <a:xfrm rot="5400000">
            <a:off x="-856070" y="2923682"/>
            <a:ext cx="536562" cy="264332"/>
          </a:xfrm>
          <a:prstGeom prst="ellipse">
            <a:avLst/>
          </a:prstGeom>
          <a:noFill/>
          <a:ln w="57150">
            <a:solidFill>
              <a:srgbClr val="FF00F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テキスト ボックス 38">
            <a:extLst>
              <a:ext uri="{FF2B5EF4-FFF2-40B4-BE49-F238E27FC236}">
                <a16:creationId xmlns:a16="http://schemas.microsoft.com/office/drawing/2014/main" id="{0A4D4F06-13D4-6665-355A-ECE767FCB6A7}"/>
              </a:ext>
            </a:extLst>
          </p:cNvPr>
          <p:cNvSpPr txBox="1"/>
          <p:nvPr/>
        </p:nvSpPr>
        <p:spPr>
          <a:xfrm>
            <a:off x="-2307599" y="931823"/>
            <a:ext cx="2026359" cy="461665"/>
          </a:xfrm>
          <a:prstGeom prst="rect">
            <a:avLst/>
          </a:prstGeom>
          <a:noFill/>
        </p:spPr>
        <p:txBody>
          <a:bodyPr wrap="square" rtlCol="0">
            <a:spAutoFit/>
          </a:bodyPr>
          <a:lstStyle/>
          <a:p>
            <a:r>
              <a:rPr kumimoji="1" lang="ja-JP" altLang="en-US" sz="2400" dirty="0">
                <a:solidFill>
                  <a:srgbClr val="FF00FF"/>
                </a:solidFill>
              </a:rPr>
              <a:t>なりたい</a:t>
            </a:r>
          </a:p>
        </p:txBody>
      </p:sp>
      <p:sp>
        <p:nvSpPr>
          <p:cNvPr id="51" name="Google Shape;267;p11">
            <a:extLst>
              <a:ext uri="{FF2B5EF4-FFF2-40B4-BE49-F238E27FC236}">
                <a16:creationId xmlns:a16="http://schemas.microsoft.com/office/drawing/2014/main" id="{1B6984AA-DC77-BB83-75C4-AA20612F7DDF}"/>
              </a:ext>
            </a:extLst>
          </p:cNvPr>
          <p:cNvSpPr txBox="1"/>
          <p:nvPr/>
        </p:nvSpPr>
        <p:spPr>
          <a:xfrm>
            <a:off x="1067970" y="5513356"/>
            <a:ext cx="5362345" cy="1477287"/>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ja-JP" altLang="en-US" sz="1200" b="0" i="0" u="none" strike="noStrike" cap="none" dirty="0">
                <a:solidFill>
                  <a:srgbClr val="000000"/>
                </a:solidFill>
                <a:latin typeface="メイリオ" panose="020B0604030504040204" pitchFamily="50" charset="-128"/>
                <a:ea typeface="メイリオ" panose="020B0604030504040204" pitchFamily="50" charset="-128"/>
                <a:sym typeface="Arial"/>
              </a:rPr>
              <a:t>提案したスタイリングのテイストやゾーン</a:t>
            </a:r>
            <a:endParaRPr lang="en-US" altLang="ja-JP" sz="1200" b="0" i="0" u="none" strike="noStrike" cap="none" dirty="0">
              <a:solidFill>
                <a:srgbClr val="000000"/>
              </a:solidFill>
              <a:latin typeface="メイリオ" panose="020B0604030504040204" pitchFamily="50" charset="-128"/>
              <a:ea typeface="メイリオ" panose="020B0604030504040204" pitchFamily="50" charset="-128"/>
              <a:sym typeface="Arial"/>
            </a:endParaRPr>
          </a:p>
          <a:p>
            <a:pPr marL="0" marR="0" lvl="0" indent="0" algn="l" rtl="0">
              <a:lnSpc>
                <a:spcPct val="150000"/>
              </a:lnSpc>
              <a:spcBef>
                <a:spcPts val="0"/>
              </a:spcBef>
              <a:spcAft>
                <a:spcPts val="0"/>
              </a:spcAft>
              <a:buClr>
                <a:srgbClr val="000000"/>
              </a:buClr>
              <a:buSzPts val="1200"/>
              <a:buFont typeface="Arial"/>
              <a:buNone/>
            </a:pPr>
            <a:r>
              <a:rPr lang="ja-JP" altLang="en-US" sz="1200" dirty="0">
                <a:latin typeface="メイリオ" panose="020B0604030504040204" pitchFamily="50" charset="-128"/>
                <a:ea typeface="メイリオ" panose="020B0604030504040204" pitchFamily="50" charset="-128"/>
              </a:rPr>
              <a:t>スタイリング</a:t>
            </a:r>
            <a:r>
              <a:rPr lang="ja-JP" altLang="en-US" sz="1200" b="0" i="0" u="none" strike="noStrike" cap="none" dirty="0">
                <a:solidFill>
                  <a:srgbClr val="000000"/>
                </a:solidFill>
                <a:latin typeface="メイリオ" panose="020B0604030504040204" pitchFamily="50" charset="-128"/>
                <a:ea typeface="メイリオ" panose="020B0604030504040204" pitchFamily="50" charset="-128"/>
                <a:sym typeface="Arial"/>
              </a:rPr>
              <a:t>についての説明をここに書き込みましょう！</a:t>
            </a:r>
            <a:endParaRPr lang="en-US" altLang="ja-JP" sz="1200" b="0" i="0" u="none" strike="noStrike" cap="none" dirty="0">
              <a:solidFill>
                <a:srgbClr val="000000"/>
              </a:solidFill>
              <a:latin typeface="メイリオ" panose="020B0604030504040204" pitchFamily="50" charset="-128"/>
              <a:ea typeface="メイリオ" panose="020B0604030504040204" pitchFamily="50" charset="-128"/>
              <a:sym typeface="Arial"/>
            </a:endParaRPr>
          </a:p>
          <a:p>
            <a:pPr marL="0" marR="0" lvl="0" indent="0" algn="l" rtl="0">
              <a:lnSpc>
                <a:spcPct val="150000"/>
              </a:lnSpc>
              <a:spcBef>
                <a:spcPts val="0"/>
              </a:spcBef>
              <a:spcAft>
                <a:spcPts val="0"/>
              </a:spcAft>
              <a:buClr>
                <a:srgbClr val="000000"/>
              </a:buClr>
              <a:buSzPts val="1200"/>
              <a:buFont typeface="Arial"/>
              <a:buNone/>
            </a:pPr>
            <a:r>
              <a:rPr lang="ja-JP" altLang="en-US" sz="1200" dirty="0">
                <a:latin typeface="メイリオ" panose="020B0604030504040204" pitchFamily="50" charset="-128"/>
                <a:ea typeface="メイリオ" panose="020B0604030504040204" pitchFamily="50" charset="-128"/>
              </a:rPr>
              <a:t>スタイリングマップの知識がある人に向けた説明でかまいません。</a:t>
            </a:r>
            <a:endParaRPr lang="en-US" altLang="ja-JP" sz="1200" dirty="0">
              <a:latin typeface="メイリオ" panose="020B0604030504040204" pitchFamily="50" charset="-128"/>
              <a:ea typeface="メイリオ" panose="020B0604030504040204" pitchFamily="50" charset="-128"/>
            </a:endParaRPr>
          </a:p>
          <a:p>
            <a:pPr marL="0" marR="0" lvl="0" indent="0" algn="l" rtl="0">
              <a:lnSpc>
                <a:spcPct val="150000"/>
              </a:lnSpc>
              <a:spcBef>
                <a:spcPts val="0"/>
              </a:spcBef>
              <a:spcAft>
                <a:spcPts val="0"/>
              </a:spcAft>
              <a:buClr>
                <a:srgbClr val="000000"/>
              </a:buClr>
              <a:buSzPts val="1200"/>
              <a:buFont typeface="Arial"/>
              <a:buNone/>
            </a:pPr>
            <a:r>
              <a:rPr lang="ja-JP" altLang="en-US" sz="1200" b="0" i="0" u="none" strike="noStrike" cap="none" dirty="0">
                <a:solidFill>
                  <a:srgbClr val="000000"/>
                </a:solidFill>
                <a:latin typeface="メイリオ" panose="020B0604030504040204" pitchFamily="50" charset="-128"/>
                <a:ea typeface="メイリオ" panose="020B0604030504040204" pitchFamily="50" charset="-128"/>
                <a:sym typeface="Arial"/>
              </a:rPr>
              <a:t>（この後のページに、スタイリングマップの知識がないモデルへの説明について書く箇所もあります。）</a:t>
            </a:r>
            <a:endParaRPr sz="1200"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
        <p:nvSpPr>
          <p:cNvPr id="52" name="楕円 51">
            <a:extLst>
              <a:ext uri="{FF2B5EF4-FFF2-40B4-BE49-F238E27FC236}">
                <a16:creationId xmlns:a16="http://schemas.microsoft.com/office/drawing/2014/main" id="{D99FDD48-D698-AE92-49CA-5D8B51B0CB67}"/>
              </a:ext>
            </a:extLst>
          </p:cNvPr>
          <p:cNvSpPr/>
          <p:nvPr/>
        </p:nvSpPr>
        <p:spPr>
          <a:xfrm>
            <a:off x="-2180921" y="5593280"/>
            <a:ext cx="223831" cy="223831"/>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楕円 52">
            <a:extLst>
              <a:ext uri="{FF2B5EF4-FFF2-40B4-BE49-F238E27FC236}">
                <a16:creationId xmlns:a16="http://schemas.microsoft.com/office/drawing/2014/main" id="{2A5EF3C4-7890-8ECB-D963-B135CE184037}"/>
              </a:ext>
            </a:extLst>
          </p:cNvPr>
          <p:cNvSpPr/>
          <p:nvPr/>
        </p:nvSpPr>
        <p:spPr>
          <a:xfrm>
            <a:off x="-1488230" y="5605573"/>
            <a:ext cx="223831"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楕円 53">
            <a:extLst>
              <a:ext uri="{FF2B5EF4-FFF2-40B4-BE49-F238E27FC236}">
                <a16:creationId xmlns:a16="http://schemas.microsoft.com/office/drawing/2014/main" id="{0D080987-9A63-3821-E22D-821FD09DEF45}"/>
              </a:ext>
            </a:extLst>
          </p:cNvPr>
          <p:cNvSpPr/>
          <p:nvPr/>
        </p:nvSpPr>
        <p:spPr>
          <a:xfrm>
            <a:off x="-3064323" y="6271925"/>
            <a:ext cx="528189"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楕円 54">
            <a:extLst>
              <a:ext uri="{FF2B5EF4-FFF2-40B4-BE49-F238E27FC236}">
                <a16:creationId xmlns:a16="http://schemas.microsoft.com/office/drawing/2014/main" id="{2AF5B3AD-508B-C6B3-51B6-F53750207717}"/>
              </a:ext>
            </a:extLst>
          </p:cNvPr>
          <p:cNvSpPr/>
          <p:nvPr/>
        </p:nvSpPr>
        <p:spPr>
          <a:xfrm rot="18900000">
            <a:off x="-2429059" y="6361023"/>
            <a:ext cx="528189"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楕円 55">
            <a:extLst>
              <a:ext uri="{FF2B5EF4-FFF2-40B4-BE49-F238E27FC236}">
                <a16:creationId xmlns:a16="http://schemas.microsoft.com/office/drawing/2014/main" id="{C6F3A1C9-2E01-DA20-6BCE-13F171B1279B}"/>
              </a:ext>
            </a:extLst>
          </p:cNvPr>
          <p:cNvSpPr/>
          <p:nvPr/>
        </p:nvSpPr>
        <p:spPr>
          <a:xfrm rot="2700000">
            <a:off x="-1709801" y="6383841"/>
            <a:ext cx="528189"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楕円 56">
            <a:extLst>
              <a:ext uri="{FF2B5EF4-FFF2-40B4-BE49-F238E27FC236}">
                <a16:creationId xmlns:a16="http://schemas.microsoft.com/office/drawing/2014/main" id="{867AB67A-123F-8EAE-287A-9241BF93D8C2}"/>
              </a:ext>
            </a:extLst>
          </p:cNvPr>
          <p:cNvSpPr/>
          <p:nvPr/>
        </p:nvSpPr>
        <p:spPr>
          <a:xfrm rot="5400000">
            <a:off x="-1014511" y="6388125"/>
            <a:ext cx="528186" cy="223829"/>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楕円 57">
            <a:extLst>
              <a:ext uri="{FF2B5EF4-FFF2-40B4-BE49-F238E27FC236}">
                <a16:creationId xmlns:a16="http://schemas.microsoft.com/office/drawing/2014/main" id="{C61BDEF4-D592-ABF1-2A85-51F4883145C9}"/>
              </a:ext>
            </a:extLst>
          </p:cNvPr>
          <p:cNvSpPr/>
          <p:nvPr/>
        </p:nvSpPr>
        <p:spPr>
          <a:xfrm>
            <a:off x="-3087852" y="7348640"/>
            <a:ext cx="528190" cy="251166"/>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楕円 58">
            <a:extLst>
              <a:ext uri="{FF2B5EF4-FFF2-40B4-BE49-F238E27FC236}">
                <a16:creationId xmlns:a16="http://schemas.microsoft.com/office/drawing/2014/main" id="{1BBE9E16-CDB7-B0A0-77BA-6CB3B5E34A9E}"/>
              </a:ext>
            </a:extLst>
          </p:cNvPr>
          <p:cNvSpPr/>
          <p:nvPr/>
        </p:nvSpPr>
        <p:spPr>
          <a:xfrm rot="18900000">
            <a:off x="-2465301" y="7262664"/>
            <a:ext cx="528190" cy="239528"/>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楕円 59">
            <a:extLst>
              <a:ext uri="{FF2B5EF4-FFF2-40B4-BE49-F238E27FC236}">
                <a16:creationId xmlns:a16="http://schemas.microsoft.com/office/drawing/2014/main" id="{8BDD0E4E-5903-1811-AE05-BC582BB9C3EE}"/>
              </a:ext>
            </a:extLst>
          </p:cNvPr>
          <p:cNvSpPr/>
          <p:nvPr/>
        </p:nvSpPr>
        <p:spPr>
          <a:xfrm rot="2700000">
            <a:off x="-1814190" y="7283852"/>
            <a:ext cx="528190" cy="279437"/>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楕円 60">
            <a:extLst>
              <a:ext uri="{FF2B5EF4-FFF2-40B4-BE49-F238E27FC236}">
                <a16:creationId xmlns:a16="http://schemas.microsoft.com/office/drawing/2014/main" id="{6F1F2A46-B8E5-4E0D-FB32-6D8D171CDA3D}"/>
              </a:ext>
            </a:extLst>
          </p:cNvPr>
          <p:cNvSpPr/>
          <p:nvPr/>
        </p:nvSpPr>
        <p:spPr>
          <a:xfrm rot="5400000">
            <a:off x="-1056545" y="7293466"/>
            <a:ext cx="528190" cy="260208"/>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テキスト ボックス 61">
            <a:extLst>
              <a:ext uri="{FF2B5EF4-FFF2-40B4-BE49-F238E27FC236}">
                <a16:creationId xmlns:a16="http://schemas.microsoft.com/office/drawing/2014/main" id="{ACA55731-536F-F362-4A8B-83C411E7292D}"/>
              </a:ext>
            </a:extLst>
          </p:cNvPr>
          <p:cNvSpPr txBox="1"/>
          <p:nvPr/>
        </p:nvSpPr>
        <p:spPr>
          <a:xfrm>
            <a:off x="-2908300" y="4957290"/>
            <a:ext cx="2783988" cy="461665"/>
          </a:xfrm>
          <a:prstGeom prst="rect">
            <a:avLst/>
          </a:prstGeom>
          <a:noFill/>
        </p:spPr>
        <p:txBody>
          <a:bodyPr wrap="square" rtlCol="0">
            <a:spAutoFit/>
          </a:bodyPr>
          <a:lstStyle/>
          <a:p>
            <a:r>
              <a:rPr kumimoji="1" lang="ja-JP" altLang="en-US" sz="2400" dirty="0">
                <a:solidFill>
                  <a:srgbClr val="21A9E3"/>
                </a:solidFill>
              </a:rPr>
              <a:t>スタイリング説明</a:t>
            </a:r>
          </a:p>
        </p:txBody>
      </p:sp>
      <p:sp>
        <p:nvSpPr>
          <p:cNvPr id="192" name="Google Shape;267;p11">
            <a:extLst>
              <a:ext uri="{FF2B5EF4-FFF2-40B4-BE49-F238E27FC236}">
                <a16:creationId xmlns:a16="http://schemas.microsoft.com/office/drawing/2014/main" id="{6CB5E879-E37F-4BF0-CCE5-4949FFA3BD15}"/>
              </a:ext>
            </a:extLst>
          </p:cNvPr>
          <p:cNvSpPr txBox="1"/>
          <p:nvPr/>
        </p:nvSpPr>
        <p:spPr>
          <a:xfrm>
            <a:off x="200072" y="7348640"/>
            <a:ext cx="6284580" cy="64629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ja-JP" altLang="en-US" sz="1200" b="0" i="0" u="none" strike="noStrike" cap="none" dirty="0">
                <a:solidFill>
                  <a:srgbClr val="000000"/>
                </a:solidFill>
                <a:latin typeface="メイリオ" panose="020B0604030504040204" pitchFamily="50" charset="-128"/>
                <a:ea typeface="メイリオ" panose="020B0604030504040204" pitchFamily="50" charset="-128"/>
                <a:sym typeface="Arial"/>
              </a:rPr>
              <a:t>使用したアイテム</a:t>
            </a:r>
            <a:r>
              <a:rPr lang="en-US" altLang="ja-JP" sz="1200" b="0" i="0" u="none" strike="noStrike" cap="none" dirty="0">
                <a:solidFill>
                  <a:srgbClr val="000000"/>
                </a:solidFill>
                <a:latin typeface="メイリオ" panose="020B0604030504040204" pitchFamily="50" charset="-128"/>
                <a:ea typeface="メイリオ" panose="020B0604030504040204" pitchFamily="50" charset="-128"/>
                <a:sym typeface="Arial"/>
              </a:rPr>
              <a:t>(</a:t>
            </a:r>
            <a:r>
              <a:rPr lang="ja-JP" altLang="en-US" sz="1200" b="0" i="0" u="none" strike="noStrike" cap="none" dirty="0">
                <a:solidFill>
                  <a:srgbClr val="000000"/>
                </a:solidFill>
                <a:latin typeface="メイリオ" panose="020B0604030504040204" pitchFamily="50" charset="-128"/>
                <a:ea typeface="メイリオ" panose="020B0604030504040204" pitchFamily="50" charset="-128"/>
                <a:sym typeface="Arial"/>
              </a:rPr>
              <a:t>服やアクセサリーや靴やバッグ</a:t>
            </a:r>
            <a:r>
              <a:rPr lang="en-US" altLang="ja-JP" sz="1200" b="0" i="0" u="none" strike="noStrike" cap="none" dirty="0">
                <a:solidFill>
                  <a:srgbClr val="000000"/>
                </a:solidFill>
                <a:latin typeface="メイリオ" panose="020B0604030504040204" pitchFamily="50" charset="-128"/>
                <a:ea typeface="メイリオ" panose="020B0604030504040204" pitchFamily="50" charset="-128"/>
                <a:sym typeface="Arial"/>
              </a:rPr>
              <a:t>)</a:t>
            </a:r>
            <a:r>
              <a:rPr lang="ja-JP" altLang="en-US" sz="1200" b="0" i="0" u="none" strike="noStrike" cap="none" dirty="0">
                <a:solidFill>
                  <a:srgbClr val="000000"/>
                </a:solidFill>
                <a:latin typeface="メイリオ" panose="020B0604030504040204" pitchFamily="50" charset="-128"/>
                <a:ea typeface="メイリオ" panose="020B0604030504040204" pitchFamily="50" charset="-128"/>
                <a:sym typeface="Arial"/>
              </a:rPr>
              <a:t>に対して、なぜこのアイテムにしたのか、それぞれ理由を書きましょう。</a:t>
            </a:r>
            <a:endParaRPr sz="1200"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Tree>
    <p:extLst>
      <p:ext uri="{BB962C8B-B14F-4D97-AF65-F5344CB8AC3E}">
        <p14:creationId xmlns:p14="http://schemas.microsoft.com/office/powerpoint/2010/main" val="8238975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6">
          <a:extLst>
            <a:ext uri="{FF2B5EF4-FFF2-40B4-BE49-F238E27FC236}">
              <a16:creationId xmlns:a16="http://schemas.microsoft.com/office/drawing/2014/main" id="{ED420FFD-713A-E875-DCFE-A6398744AB75}"/>
            </a:ext>
          </a:extLst>
        </p:cNvPr>
        <p:cNvGrpSpPr/>
        <p:nvPr/>
      </p:nvGrpSpPr>
      <p:grpSpPr>
        <a:xfrm>
          <a:off x="0" y="0"/>
          <a:ext cx="0" cy="0"/>
          <a:chOff x="0" y="0"/>
          <a:chExt cx="0" cy="0"/>
        </a:xfrm>
      </p:grpSpPr>
      <p:sp>
        <p:nvSpPr>
          <p:cNvPr id="2" name="Google Shape;165;p8">
            <a:extLst>
              <a:ext uri="{FF2B5EF4-FFF2-40B4-BE49-F238E27FC236}">
                <a16:creationId xmlns:a16="http://schemas.microsoft.com/office/drawing/2014/main" id="{96D0242A-7E4F-14CB-899D-157A4C5EBC35}"/>
              </a:ext>
            </a:extLst>
          </p:cNvPr>
          <p:cNvSpPr txBox="1"/>
          <p:nvPr/>
        </p:nvSpPr>
        <p:spPr>
          <a:xfrm>
            <a:off x="6016487" y="9643415"/>
            <a:ext cx="828261" cy="27695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15</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25P</a:t>
            </a:r>
            <a:endParaRPr sz="1200" b="0" i="0" u="none" strike="noStrike" cap="none" dirty="0">
              <a:solidFill>
                <a:schemeClr val="bg1">
                  <a:lumMod val="50000"/>
                </a:schemeClr>
              </a:solidFill>
              <a:latin typeface="メイリオ" panose="020B0604030504040204" pitchFamily="50" charset="-128"/>
              <a:ea typeface="メイリオ" panose="020B0604030504040204" pitchFamily="50" charset="-128"/>
              <a:cs typeface="Calibri"/>
              <a:sym typeface="Calibri"/>
            </a:endParaRPr>
          </a:p>
        </p:txBody>
      </p:sp>
      <p:sp>
        <p:nvSpPr>
          <p:cNvPr id="3" name="楕円 2">
            <a:extLst>
              <a:ext uri="{FF2B5EF4-FFF2-40B4-BE49-F238E27FC236}">
                <a16:creationId xmlns:a16="http://schemas.microsoft.com/office/drawing/2014/main" id="{B7B40E33-C9DB-066D-EB10-87349ED14BB5}"/>
              </a:ext>
            </a:extLst>
          </p:cNvPr>
          <p:cNvSpPr/>
          <p:nvPr/>
        </p:nvSpPr>
        <p:spPr>
          <a:xfrm>
            <a:off x="8159867" y="1854997"/>
            <a:ext cx="223831" cy="223831"/>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楕円 3">
            <a:extLst>
              <a:ext uri="{FF2B5EF4-FFF2-40B4-BE49-F238E27FC236}">
                <a16:creationId xmlns:a16="http://schemas.microsoft.com/office/drawing/2014/main" id="{BDF0E1DB-92DB-A43B-8D11-5E2159450530}"/>
              </a:ext>
            </a:extLst>
          </p:cNvPr>
          <p:cNvSpPr/>
          <p:nvPr/>
        </p:nvSpPr>
        <p:spPr>
          <a:xfrm>
            <a:off x="8852558" y="1867290"/>
            <a:ext cx="223831"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楕円 4">
            <a:extLst>
              <a:ext uri="{FF2B5EF4-FFF2-40B4-BE49-F238E27FC236}">
                <a16:creationId xmlns:a16="http://schemas.microsoft.com/office/drawing/2014/main" id="{E7168CE7-5AB5-ACC9-E106-9F155B648F67}"/>
              </a:ext>
            </a:extLst>
          </p:cNvPr>
          <p:cNvSpPr/>
          <p:nvPr/>
        </p:nvSpPr>
        <p:spPr>
          <a:xfrm>
            <a:off x="7276465" y="2533642"/>
            <a:ext cx="528189"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楕円 5">
            <a:extLst>
              <a:ext uri="{FF2B5EF4-FFF2-40B4-BE49-F238E27FC236}">
                <a16:creationId xmlns:a16="http://schemas.microsoft.com/office/drawing/2014/main" id="{E6E7FEA6-1569-4E72-922E-BF6154D9ECBD}"/>
              </a:ext>
            </a:extLst>
          </p:cNvPr>
          <p:cNvSpPr/>
          <p:nvPr/>
        </p:nvSpPr>
        <p:spPr>
          <a:xfrm rot="18900000">
            <a:off x="7911729" y="2622740"/>
            <a:ext cx="528189"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楕円 6">
            <a:extLst>
              <a:ext uri="{FF2B5EF4-FFF2-40B4-BE49-F238E27FC236}">
                <a16:creationId xmlns:a16="http://schemas.microsoft.com/office/drawing/2014/main" id="{8BDB2F5E-18CE-E77F-AEDA-5E202C813A6F}"/>
              </a:ext>
            </a:extLst>
          </p:cNvPr>
          <p:cNvSpPr/>
          <p:nvPr/>
        </p:nvSpPr>
        <p:spPr>
          <a:xfrm rot="2700000">
            <a:off x="8630987" y="2645558"/>
            <a:ext cx="528189"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楕円 7">
            <a:extLst>
              <a:ext uri="{FF2B5EF4-FFF2-40B4-BE49-F238E27FC236}">
                <a16:creationId xmlns:a16="http://schemas.microsoft.com/office/drawing/2014/main" id="{EFFAE6E2-E332-ECFF-2EA5-A6B5466761FE}"/>
              </a:ext>
            </a:extLst>
          </p:cNvPr>
          <p:cNvSpPr/>
          <p:nvPr/>
        </p:nvSpPr>
        <p:spPr>
          <a:xfrm rot="5400000">
            <a:off x="9326277" y="2649842"/>
            <a:ext cx="528186" cy="223829"/>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楕円 8">
            <a:extLst>
              <a:ext uri="{FF2B5EF4-FFF2-40B4-BE49-F238E27FC236}">
                <a16:creationId xmlns:a16="http://schemas.microsoft.com/office/drawing/2014/main" id="{B840C217-8A31-2363-4665-CF71A3D54076}"/>
              </a:ext>
            </a:extLst>
          </p:cNvPr>
          <p:cNvSpPr/>
          <p:nvPr/>
        </p:nvSpPr>
        <p:spPr>
          <a:xfrm>
            <a:off x="7252936" y="3610357"/>
            <a:ext cx="528190" cy="251166"/>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楕円 9">
            <a:extLst>
              <a:ext uri="{FF2B5EF4-FFF2-40B4-BE49-F238E27FC236}">
                <a16:creationId xmlns:a16="http://schemas.microsoft.com/office/drawing/2014/main" id="{53906461-0672-144A-25DE-E767354B643E}"/>
              </a:ext>
            </a:extLst>
          </p:cNvPr>
          <p:cNvSpPr/>
          <p:nvPr/>
        </p:nvSpPr>
        <p:spPr>
          <a:xfrm rot="18900000">
            <a:off x="7875487" y="3524381"/>
            <a:ext cx="528190" cy="239528"/>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楕円 10">
            <a:extLst>
              <a:ext uri="{FF2B5EF4-FFF2-40B4-BE49-F238E27FC236}">
                <a16:creationId xmlns:a16="http://schemas.microsoft.com/office/drawing/2014/main" id="{B64AA448-B075-A990-1ED1-2B6B0606CE6A}"/>
              </a:ext>
            </a:extLst>
          </p:cNvPr>
          <p:cNvSpPr/>
          <p:nvPr/>
        </p:nvSpPr>
        <p:spPr>
          <a:xfrm rot="2700000">
            <a:off x="8526598" y="3545569"/>
            <a:ext cx="528190" cy="279437"/>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楕円 11">
            <a:extLst>
              <a:ext uri="{FF2B5EF4-FFF2-40B4-BE49-F238E27FC236}">
                <a16:creationId xmlns:a16="http://schemas.microsoft.com/office/drawing/2014/main" id="{8079DC25-B526-1DCE-2CB3-D67279EB3781}"/>
              </a:ext>
            </a:extLst>
          </p:cNvPr>
          <p:cNvSpPr/>
          <p:nvPr/>
        </p:nvSpPr>
        <p:spPr>
          <a:xfrm rot="5400000">
            <a:off x="9284243" y="3555183"/>
            <a:ext cx="528190" cy="260208"/>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D2C9191B-E3BE-6DA5-72B9-87EAADDD44C3}"/>
              </a:ext>
            </a:extLst>
          </p:cNvPr>
          <p:cNvSpPr txBox="1"/>
          <p:nvPr/>
        </p:nvSpPr>
        <p:spPr>
          <a:xfrm>
            <a:off x="7432488" y="1219007"/>
            <a:ext cx="2783988" cy="461665"/>
          </a:xfrm>
          <a:prstGeom prst="rect">
            <a:avLst/>
          </a:prstGeom>
          <a:noFill/>
        </p:spPr>
        <p:txBody>
          <a:bodyPr wrap="square" rtlCol="0">
            <a:spAutoFit/>
          </a:bodyPr>
          <a:lstStyle/>
          <a:p>
            <a:r>
              <a:rPr kumimoji="1" lang="ja-JP" altLang="en-US" sz="2400" dirty="0">
                <a:solidFill>
                  <a:srgbClr val="21A9E3"/>
                </a:solidFill>
              </a:rPr>
              <a:t>スタイリング説明</a:t>
            </a:r>
          </a:p>
        </p:txBody>
      </p:sp>
      <p:sp>
        <p:nvSpPr>
          <p:cNvPr id="14" name="Google Shape;165;p8">
            <a:extLst>
              <a:ext uri="{FF2B5EF4-FFF2-40B4-BE49-F238E27FC236}">
                <a16:creationId xmlns:a16="http://schemas.microsoft.com/office/drawing/2014/main" id="{35C1DBA2-26F3-6818-66C7-CE9E9EF53D76}"/>
              </a:ext>
            </a:extLst>
          </p:cNvPr>
          <p:cNvSpPr txBox="1"/>
          <p:nvPr/>
        </p:nvSpPr>
        <p:spPr>
          <a:xfrm>
            <a:off x="3697942" y="2339787"/>
            <a:ext cx="3109664" cy="1938952"/>
          </a:xfrm>
          <a:prstGeom prst="rect">
            <a:avLst/>
          </a:prstGeom>
          <a:noFill/>
          <a:ln>
            <a:noFill/>
          </a:ln>
        </p:spPr>
        <p:txBody>
          <a:bodyPr spcFirstLastPara="1" wrap="square" lIns="91425" tIns="45700" rIns="91425" bIns="45700" anchor="t" anchorCtr="0">
            <a:spAutoFit/>
          </a:bodyPr>
          <a:lstStyle/>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左のマップに、モデルへお伝えするテイストやゾーンを〇でかこみましょう。</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なぜこのスタイリングにしたのか？スタイリングのポイントなど、モデルにスタイリングを説明する言い方で書いてください。</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スタイリングマップの知識がないモデルにも伝わる言い方を意識しましょう。</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コミュニケーションタイプも参考に、モデルのコミュニケーションタイプを意識して説明してください。</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p:txBody>
      </p:sp>
      <p:sp>
        <p:nvSpPr>
          <p:cNvPr id="15" name="Google Shape;165;p8">
            <a:extLst>
              <a:ext uri="{FF2B5EF4-FFF2-40B4-BE49-F238E27FC236}">
                <a16:creationId xmlns:a16="http://schemas.microsoft.com/office/drawing/2014/main" id="{DAC013D4-9F69-FA3B-4CC8-DF76AC7AE557}"/>
              </a:ext>
            </a:extLst>
          </p:cNvPr>
          <p:cNvSpPr txBox="1"/>
          <p:nvPr/>
        </p:nvSpPr>
        <p:spPr>
          <a:xfrm>
            <a:off x="162392" y="5824615"/>
            <a:ext cx="6332537" cy="830956"/>
          </a:xfrm>
          <a:prstGeom prst="rect">
            <a:avLst/>
          </a:prstGeom>
          <a:noFill/>
          <a:ln>
            <a:noFill/>
          </a:ln>
        </p:spPr>
        <p:txBody>
          <a:bodyPr spcFirstLastPara="1" wrap="square" lIns="91425" tIns="45700" rIns="91425" bIns="45700" anchor="t" anchorCtr="0">
            <a:spAutoFit/>
          </a:bodyPr>
          <a:lstStyle/>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モデル（お客様）を成長の手助けができる能力もマスターレベルでは必要とされます。</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このコーデを例に、モデルが自分でもチャレンジできる、モデルにあったスタイリングアドバイス（アイテム選びのポイントや組み合わせのコツ、着こなしのコツなど）を書きましょう。</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p:txBody>
      </p:sp>
    </p:spTree>
    <p:extLst>
      <p:ext uri="{BB962C8B-B14F-4D97-AF65-F5344CB8AC3E}">
        <p14:creationId xmlns:p14="http://schemas.microsoft.com/office/powerpoint/2010/main" val="41169989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7">
          <a:extLst>
            <a:ext uri="{FF2B5EF4-FFF2-40B4-BE49-F238E27FC236}">
              <a16:creationId xmlns:a16="http://schemas.microsoft.com/office/drawing/2014/main" id="{675725BF-CA2A-20DD-4063-E87922313CA5}"/>
            </a:ext>
          </a:extLst>
        </p:cNvPr>
        <p:cNvGrpSpPr/>
        <p:nvPr/>
      </p:nvGrpSpPr>
      <p:grpSpPr>
        <a:xfrm>
          <a:off x="0" y="0"/>
          <a:ext cx="0" cy="0"/>
          <a:chOff x="0" y="0"/>
          <a:chExt cx="0" cy="0"/>
        </a:xfrm>
      </p:grpSpPr>
      <p:sp>
        <p:nvSpPr>
          <p:cNvPr id="3" name="Google Shape;283;p12">
            <a:extLst>
              <a:ext uri="{FF2B5EF4-FFF2-40B4-BE49-F238E27FC236}">
                <a16:creationId xmlns:a16="http://schemas.microsoft.com/office/drawing/2014/main" id="{9CC5BA7E-C931-C7EB-68FB-B0B22561EA0F}"/>
              </a:ext>
            </a:extLst>
          </p:cNvPr>
          <p:cNvSpPr txBox="1"/>
          <p:nvPr/>
        </p:nvSpPr>
        <p:spPr>
          <a:xfrm>
            <a:off x="339925" y="5751056"/>
            <a:ext cx="6178200" cy="64629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600"/>
              <a:buFont typeface="Arial"/>
              <a:buNone/>
            </a:pPr>
            <a:r>
              <a:rPr lang="ja-JP" altLang="en-US" sz="1200" b="0" i="0" strike="noStrike" cap="none" dirty="0">
                <a:solidFill>
                  <a:schemeClr val="dk1"/>
                </a:solidFill>
                <a:latin typeface="メイリオ" panose="020B0604030504040204" pitchFamily="50" charset="-128"/>
                <a:ea typeface="メイリオ" panose="020B0604030504040204" pitchFamily="50" charset="-128"/>
                <a:cs typeface="Calibri"/>
                <a:sym typeface="Calibri"/>
              </a:rPr>
              <a:t>コーデ</a:t>
            </a:r>
            <a:r>
              <a:rPr lang="en-US" altLang="ja-JP" sz="1200" b="0" i="0" strike="noStrike" cap="none" dirty="0">
                <a:solidFill>
                  <a:schemeClr val="dk1"/>
                </a:solidFill>
                <a:latin typeface="メイリオ" panose="020B0604030504040204" pitchFamily="50" charset="-128"/>
                <a:ea typeface="メイリオ" panose="020B0604030504040204" pitchFamily="50" charset="-128"/>
                <a:cs typeface="Calibri"/>
                <a:sym typeface="Calibri"/>
              </a:rPr>
              <a:t>B</a:t>
            </a:r>
            <a:r>
              <a:rPr lang="ja-JP" altLang="en-US" sz="1200" b="0" i="0" strike="noStrike" cap="none" dirty="0">
                <a:solidFill>
                  <a:schemeClr val="dk1"/>
                </a:solidFill>
                <a:latin typeface="メイリオ" panose="020B0604030504040204" pitchFamily="50" charset="-128"/>
                <a:ea typeface="メイリオ" panose="020B0604030504040204" pitchFamily="50" charset="-128"/>
                <a:cs typeface="Calibri"/>
                <a:sym typeface="Calibri"/>
              </a:rPr>
              <a:t>をモデルに提案してみて、あなたがどう感じたのか？など感想をここに</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書き込み</a:t>
            </a:r>
            <a:r>
              <a:rPr lang="ja-JP" altLang="en-US" sz="1200" b="0" i="0" strike="noStrike" cap="none" dirty="0">
                <a:solidFill>
                  <a:schemeClr val="dk1"/>
                </a:solidFill>
                <a:latin typeface="メイリオ" panose="020B0604030504040204" pitchFamily="50" charset="-128"/>
                <a:ea typeface="メイリオ" panose="020B0604030504040204" pitchFamily="50" charset="-128"/>
                <a:cs typeface="Calibri"/>
                <a:sym typeface="Calibri"/>
              </a:rPr>
              <a:t>ましょう。難しかったこと、楽しかったことなど書いてみましょう。</a:t>
            </a:r>
            <a:endParaRPr sz="1200" b="0" i="0" strike="noStrike" cap="none" dirty="0">
              <a:solidFill>
                <a:srgbClr val="000000"/>
              </a:solidFill>
              <a:latin typeface="メイリオ" panose="020B0604030504040204" pitchFamily="50" charset="-128"/>
              <a:ea typeface="メイリオ" panose="020B0604030504040204" pitchFamily="50" charset="-128"/>
              <a:sym typeface="Arial"/>
            </a:endParaRPr>
          </a:p>
        </p:txBody>
      </p:sp>
      <p:sp>
        <p:nvSpPr>
          <p:cNvPr id="6" name="Google Shape;280;p12">
            <a:extLst>
              <a:ext uri="{FF2B5EF4-FFF2-40B4-BE49-F238E27FC236}">
                <a16:creationId xmlns:a16="http://schemas.microsoft.com/office/drawing/2014/main" id="{570E4896-CD1A-8907-6AF5-269A4C8F8D9B}"/>
              </a:ext>
            </a:extLst>
          </p:cNvPr>
          <p:cNvSpPr txBox="1"/>
          <p:nvPr/>
        </p:nvSpPr>
        <p:spPr>
          <a:xfrm>
            <a:off x="477077" y="1477370"/>
            <a:ext cx="6041047" cy="1754286"/>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モデルの方にコーデ</a:t>
            </a:r>
            <a:r>
              <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B</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のスタイリングについて聞いてここに書き込みましょう。</a:t>
            </a:r>
            <a:endPar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endParaRPr>
          </a:p>
          <a:p>
            <a:pPr marL="0" marR="0" lvl="0" indent="0" algn="l" rtl="0">
              <a:lnSpc>
                <a:spcPct val="150000"/>
              </a:lnSpc>
              <a:spcBef>
                <a:spcPts val="0"/>
              </a:spcBef>
              <a:spcAft>
                <a:spcPts val="0"/>
              </a:spcAft>
              <a:buClr>
                <a:srgbClr val="000000"/>
              </a:buClr>
              <a:buSzPts val="1200"/>
              <a:buFont typeface="Arial"/>
              <a:buNone/>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分析結果と今回のコーデ</a:t>
            </a:r>
            <a:r>
              <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B</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についてどう思ったか？</a:t>
            </a:r>
            <a:endPar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endParaRPr>
          </a:p>
          <a:p>
            <a:pPr marL="0" marR="0" lvl="0" indent="0" algn="l" rtl="0">
              <a:lnSpc>
                <a:spcPct val="150000"/>
              </a:lnSpc>
              <a:spcBef>
                <a:spcPts val="0"/>
              </a:spcBef>
              <a:spcAft>
                <a:spcPts val="0"/>
              </a:spcAft>
              <a:buClr>
                <a:srgbClr val="000000"/>
              </a:buClr>
              <a:buSzPts val="1200"/>
              <a:buFont typeface="Arial"/>
              <a:buNone/>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・提案されたコーデ</a:t>
            </a:r>
            <a:r>
              <a:rPr lang="en-US" altLang="ja-JP" sz="1200" dirty="0">
                <a:solidFill>
                  <a:schemeClr val="dk1"/>
                </a:solidFill>
                <a:latin typeface="メイリオ" panose="020B0604030504040204" pitchFamily="50" charset="-128"/>
                <a:ea typeface="メイリオ" panose="020B0604030504040204" pitchFamily="50" charset="-128"/>
                <a:cs typeface="Calibri"/>
                <a:sym typeface="Calibri"/>
              </a:rPr>
              <a:t>B</a:t>
            </a: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についてどう感じたか？</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a:p>
            <a:pPr marL="0" marR="0" lvl="0" indent="0" algn="l" rtl="0">
              <a:lnSpc>
                <a:spcPct val="150000"/>
              </a:lnSpc>
              <a:spcBef>
                <a:spcPts val="0"/>
              </a:spcBef>
              <a:spcAft>
                <a:spcPts val="0"/>
              </a:spcAft>
              <a:buClr>
                <a:srgbClr val="000000"/>
              </a:buClr>
              <a:buSzPts val="1200"/>
              <a:buFont typeface="Arial"/>
              <a:buNone/>
            </a:pP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・提案されたコーデ</a:t>
            </a:r>
            <a:r>
              <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B</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の説明についてどう感じたか？</a:t>
            </a:r>
            <a:endPar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endParaRPr>
          </a:p>
          <a:p>
            <a:pPr marL="0" marR="0" lvl="0" indent="0" algn="l" rtl="0">
              <a:lnSpc>
                <a:spcPct val="150000"/>
              </a:lnSpc>
              <a:spcBef>
                <a:spcPts val="0"/>
              </a:spcBef>
              <a:spcAft>
                <a:spcPts val="0"/>
              </a:spcAft>
              <a:buClr>
                <a:srgbClr val="000000"/>
              </a:buClr>
              <a:buSzPts val="1200"/>
              <a:buFont typeface="Arial"/>
              <a:buNone/>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・その他感想</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a:p>
            <a:pPr marL="0" marR="0" lvl="0" indent="0" algn="l" rtl="0">
              <a:lnSpc>
                <a:spcPct val="150000"/>
              </a:lnSpc>
              <a:spcBef>
                <a:spcPts val="0"/>
              </a:spcBef>
              <a:spcAft>
                <a:spcPts val="0"/>
              </a:spcAft>
              <a:buClr>
                <a:srgbClr val="000000"/>
              </a:buClr>
              <a:buSzPts val="1200"/>
              <a:buFont typeface="Arial"/>
              <a:buNone/>
            </a:pPr>
            <a:r>
              <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な</a:t>
            </a: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ど</a:t>
            </a:r>
            <a:endParaRPr sz="1200"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
        <p:nvSpPr>
          <p:cNvPr id="7" name="Google Shape;165;p8">
            <a:extLst>
              <a:ext uri="{FF2B5EF4-FFF2-40B4-BE49-F238E27FC236}">
                <a16:creationId xmlns:a16="http://schemas.microsoft.com/office/drawing/2014/main" id="{1884E3E9-18DF-07E6-48E4-B60D3A737F9D}"/>
              </a:ext>
            </a:extLst>
          </p:cNvPr>
          <p:cNvSpPr txBox="1"/>
          <p:nvPr/>
        </p:nvSpPr>
        <p:spPr>
          <a:xfrm>
            <a:off x="6016487" y="9643415"/>
            <a:ext cx="828261" cy="27695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16</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25P</a:t>
            </a:r>
            <a:endParaRPr sz="1200" b="0" i="0" u="none" strike="noStrike" cap="none" dirty="0">
              <a:solidFill>
                <a:schemeClr val="bg1">
                  <a:lumMod val="50000"/>
                </a:schemeClr>
              </a:solidFill>
              <a:latin typeface="メイリオ" panose="020B0604030504040204" pitchFamily="50" charset="-128"/>
              <a:ea typeface="メイリオ" panose="020B0604030504040204" pitchFamily="50" charset="-128"/>
              <a:cs typeface="Calibri"/>
              <a:sym typeface="Calibri"/>
            </a:endParaRPr>
          </a:p>
        </p:txBody>
      </p:sp>
    </p:spTree>
    <p:extLst>
      <p:ext uri="{BB962C8B-B14F-4D97-AF65-F5344CB8AC3E}">
        <p14:creationId xmlns:p14="http://schemas.microsoft.com/office/powerpoint/2010/main" val="31258518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4">
          <a:extLst>
            <a:ext uri="{FF2B5EF4-FFF2-40B4-BE49-F238E27FC236}">
              <a16:creationId xmlns:a16="http://schemas.microsoft.com/office/drawing/2014/main" id="{9E61432F-F7B6-076B-0000-71C2F710A854}"/>
            </a:ext>
          </a:extLst>
        </p:cNvPr>
        <p:cNvGrpSpPr/>
        <p:nvPr/>
      </p:nvGrpSpPr>
      <p:grpSpPr>
        <a:xfrm>
          <a:off x="0" y="0"/>
          <a:ext cx="0" cy="0"/>
          <a:chOff x="0" y="0"/>
          <a:chExt cx="0" cy="0"/>
        </a:xfrm>
      </p:grpSpPr>
      <p:sp>
        <p:nvSpPr>
          <p:cNvPr id="165" name="Google Shape;165;p8">
            <a:extLst>
              <a:ext uri="{FF2B5EF4-FFF2-40B4-BE49-F238E27FC236}">
                <a16:creationId xmlns:a16="http://schemas.microsoft.com/office/drawing/2014/main" id="{D27041C4-1B94-DF43-6A67-4BD48FD01C00}"/>
              </a:ext>
            </a:extLst>
          </p:cNvPr>
          <p:cNvSpPr txBox="1"/>
          <p:nvPr/>
        </p:nvSpPr>
        <p:spPr>
          <a:xfrm>
            <a:off x="869715" y="7497782"/>
            <a:ext cx="2551792" cy="5770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ja-JP" altLang="en-US" sz="1050" dirty="0">
                <a:solidFill>
                  <a:schemeClr val="dk1"/>
                </a:solidFill>
                <a:latin typeface="メイリオ" panose="020B0604030504040204" pitchFamily="50" charset="-128"/>
                <a:ea typeface="メイリオ" panose="020B0604030504040204" pitchFamily="50" charset="-128"/>
                <a:cs typeface="Calibri"/>
                <a:sym typeface="Calibri"/>
              </a:rPr>
              <a:t>形の個性として具体的にどの部位がどのような個性だと分析したのか個性の特徴の解説を書き込みましょう！</a:t>
            </a:r>
            <a:endParaRPr sz="105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endParaRPr>
          </a:p>
        </p:txBody>
      </p:sp>
      <p:sp>
        <p:nvSpPr>
          <p:cNvPr id="3" name="Google Shape;165;p8">
            <a:extLst>
              <a:ext uri="{FF2B5EF4-FFF2-40B4-BE49-F238E27FC236}">
                <a16:creationId xmlns:a16="http://schemas.microsoft.com/office/drawing/2014/main" id="{E7059258-1A33-7339-5830-D61848C67A42}"/>
              </a:ext>
            </a:extLst>
          </p:cNvPr>
          <p:cNvSpPr txBox="1"/>
          <p:nvPr/>
        </p:nvSpPr>
        <p:spPr>
          <a:xfrm>
            <a:off x="1042786" y="8015298"/>
            <a:ext cx="2378721"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ja-JP" altLang="en-US" sz="1050" dirty="0">
                <a:solidFill>
                  <a:schemeClr val="dk1"/>
                </a:solidFill>
                <a:latin typeface="メイリオ" panose="020B0604030504040204" pitchFamily="50" charset="-128"/>
                <a:ea typeface="メイリオ" panose="020B0604030504040204" pitchFamily="50" charset="-128"/>
                <a:cs typeface="Calibri"/>
                <a:sym typeface="Calibri"/>
              </a:rPr>
              <a:t>素材の個性として具体的にどの部位がどのような個性だと分析したのか個性の特徴の解説を書き込みましょう！</a:t>
            </a:r>
            <a:endParaRPr sz="105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endParaRPr>
          </a:p>
        </p:txBody>
      </p:sp>
      <p:sp>
        <p:nvSpPr>
          <p:cNvPr id="42" name="Google Shape;28;p2">
            <a:extLst>
              <a:ext uri="{FF2B5EF4-FFF2-40B4-BE49-F238E27FC236}">
                <a16:creationId xmlns:a16="http://schemas.microsoft.com/office/drawing/2014/main" id="{4E71BDA6-3CCF-2ADD-F8AE-956E456F1139}"/>
              </a:ext>
            </a:extLst>
          </p:cNvPr>
          <p:cNvSpPr txBox="1"/>
          <p:nvPr/>
        </p:nvSpPr>
        <p:spPr>
          <a:xfrm>
            <a:off x="3882433" y="2640554"/>
            <a:ext cx="2548184"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altLang="ja-JP" sz="1200" b="1" i="0" u="none" strike="noStrike" cap="none" dirty="0">
                <a:solidFill>
                  <a:srgbClr val="FF0000"/>
                </a:solidFill>
                <a:latin typeface="メイリオ" panose="020B0604030504040204" pitchFamily="50" charset="-128"/>
                <a:ea typeface="メイリオ" panose="020B0604030504040204" pitchFamily="50" charset="-128"/>
                <a:cs typeface="Meiryo"/>
                <a:sym typeface="Meiryo"/>
              </a:rPr>
              <a:t>※</a:t>
            </a:r>
            <a:r>
              <a:rPr lang="ja-JP" altLang="en-US" sz="1200" b="1" i="0" u="none" strike="noStrike" cap="none" dirty="0">
                <a:solidFill>
                  <a:srgbClr val="FF0000"/>
                </a:solidFill>
                <a:latin typeface="メイリオ" panose="020B0604030504040204" pitchFamily="50" charset="-128"/>
                <a:ea typeface="メイリオ" panose="020B0604030504040204" pitchFamily="50" charset="-128"/>
                <a:cs typeface="Meiryo"/>
                <a:sym typeface="Meiryo"/>
              </a:rPr>
              <a:t>写真の撮り方は</a:t>
            </a:r>
            <a:r>
              <a:rPr lang="ja-JP" altLang="en-US" sz="1200" b="1" i="0" u="none" strike="noStrike" cap="none" dirty="0">
                <a:solidFill>
                  <a:srgbClr val="FF0000"/>
                </a:solidFill>
                <a:latin typeface="メイリオ" panose="020B0604030504040204" pitchFamily="50" charset="-128"/>
                <a:ea typeface="メイリオ" panose="020B0604030504040204" pitchFamily="50" charset="-128"/>
                <a:cs typeface="Meiryo"/>
                <a:sym typeface="Meiryo"/>
                <a:hlinkClick r:id="rId3">
                  <a:extLst>
                    <a:ext uri="{A12FA001-AC4F-418D-AE19-62706E023703}">
                      <ahyp:hlinkClr xmlns:ahyp="http://schemas.microsoft.com/office/drawing/2018/hyperlinkcolor" val="tx"/>
                    </a:ext>
                  </a:extLst>
                </a:hlinkClick>
              </a:rPr>
              <a:t>コチラ</a:t>
            </a:r>
            <a:r>
              <a:rPr lang="ja-JP" altLang="en-US" sz="1200" b="1" i="0" u="none" strike="noStrike" cap="none" dirty="0">
                <a:solidFill>
                  <a:srgbClr val="FF0000"/>
                </a:solidFill>
                <a:latin typeface="メイリオ" panose="020B0604030504040204" pitchFamily="50" charset="-128"/>
                <a:ea typeface="メイリオ" panose="020B0604030504040204" pitchFamily="50" charset="-128"/>
                <a:cs typeface="Meiryo"/>
                <a:sym typeface="Meiryo"/>
              </a:rPr>
              <a:t>を</a:t>
            </a:r>
            <a:endParaRPr lang="en-US" altLang="ja-JP" sz="1200" b="1" i="0" u="none" strike="noStrike" cap="none" dirty="0">
              <a:solidFill>
                <a:srgbClr val="FF0000"/>
              </a:solidFill>
              <a:latin typeface="メイリオ" panose="020B0604030504040204" pitchFamily="50" charset="-128"/>
              <a:ea typeface="メイリオ" panose="020B0604030504040204" pitchFamily="50" charset="-128"/>
              <a:cs typeface="Meiryo"/>
              <a:sym typeface="Meiryo"/>
            </a:endParaRPr>
          </a:p>
          <a:p>
            <a:pPr marL="0" marR="0" lvl="0" indent="0" algn="ctr" rtl="0">
              <a:lnSpc>
                <a:spcPct val="100000"/>
              </a:lnSpc>
              <a:spcBef>
                <a:spcPts val="0"/>
              </a:spcBef>
              <a:spcAft>
                <a:spcPts val="0"/>
              </a:spcAft>
              <a:buClr>
                <a:srgbClr val="000000"/>
              </a:buClr>
              <a:buSzPts val="1400"/>
              <a:buFont typeface="Arial"/>
              <a:buNone/>
            </a:pPr>
            <a:r>
              <a:rPr lang="ja-JP" altLang="en-US" sz="1200" b="1" i="0" u="none" strike="noStrike" cap="none" dirty="0">
                <a:solidFill>
                  <a:srgbClr val="FF0000"/>
                </a:solidFill>
                <a:latin typeface="メイリオ" panose="020B0604030504040204" pitchFamily="50" charset="-128"/>
                <a:ea typeface="メイリオ" panose="020B0604030504040204" pitchFamily="50" charset="-128"/>
                <a:cs typeface="Meiryo"/>
                <a:sym typeface="Meiryo"/>
              </a:rPr>
              <a:t>チェックしましょう</a:t>
            </a:r>
            <a:endParaRPr sz="1200" b="0" i="0" u="none" strike="noStrike" cap="none" dirty="0">
              <a:solidFill>
                <a:srgbClr val="FF0000"/>
              </a:solidFill>
              <a:latin typeface="メイリオ" panose="020B0604030504040204" pitchFamily="50" charset="-128"/>
              <a:ea typeface="メイリオ" panose="020B0604030504040204" pitchFamily="50" charset="-128"/>
              <a:cs typeface="Arial"/>
              <a:sym typeface="Arial"/>
            </a:endParaRPr>
          </a:p>
        </p:txBody>
      </p:sp>
      <p:sp>
        <p:nvSpPr>
          <p:cNvPr id="2" name="Google Shape;165;p8">
            <a:extLst>
              <a:ext uri="{FF2B5EF4-FFF2-40B4-BE49-F238E27FC236}">
                <a16:creationId xmlns:a16="http://schemas.microsoft.com/office/drawing/2014/main" id="{21CB2F52-9913-1C91-CA64-56A32E26016C}"/>
              </a:ext>
            </a:extLst>
          </p:cNvPr>
          <p:cNvSpPr txBox="1"/>
          <p:nvPr/>
        </p:nvSpPr>
        <p:spPr>
          <a:xfrm>
            <a:off x="6016487" y="9643415"/>
            <a:ext cx="828261" cy="27695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17</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25P</a:t>
            </a:r>
            <a:endParaRPr sz="1200" b="0" i="0" u="none" strike="noStrike" cap="none" dirty="0">
              <a:solidFill>
                <a:schemeClr val="bg1">
                  <a:lumMod val="50000"/>
                </a:schemeClr>
              </a:solidFill>
              <a:latin typeface="メイリオ" panose="020B0604030504040204" pitchFamily="50" charset="-128"/>
              <a:ea typeface="メイリオ" panose="020B0604030504040204" pitchFamily="50" charset="-128"/>
              <a:cs typeface="Calibri"/>
              <a:sym typeface="Calibri"/>
            </a:endParaRPr>
          </a:p>
        </p:txBody>
      </p:sp>
      <p:sp>
        <p:nvSpPr>
          <p:cNvPr id="4" name="Google Shape;165;p8">
            <a:extLst>
              <a:ext uri="{FF2B5EF4-FFF2-40B4-BE49-F238E27FC236}">
                <a16:creationId xmlns:a16="http://schemas.microsoft.com/office/drawing/2014/main" id="{2BB43360-77D1-DE18-E7B0-60171AE268D2}"/>
              </a:ext>
            </a:extLst>
          </p:cNvPr>
          <p:cNvSpPr txBox="1"/>
          <p:nvPr/>
        </p:nvSpPr>
        <p:spPr>
          <a:xfrm>
            <a:off x="877209" y="6920248"/>
            <a:ext cx="2551791" cy="5770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ja-JP" altLang="en-US" sz="1050" dirty="0">
                <a:solidFill>
                  <a:schemeClr val="dk1"/>
                </a:solidFill>
                <a:latin typeface="メイリオ" panose="020B0604030504040204" pitchFamily="50" charset="-128"/>
                <a:ea typeface="メイリオ" panose="020B0604030504040204" pitchFamily="50" charset="-128"/>
                <a:cs typeface="Calibri"/>
                <a:sym typeface="Calibri"/>
              </a:rPr>
              <a:t>色の個性として具体的にどの部位がどのような個性だと分析したのか個性の特徴の解説を書き込みましょう！</a:t>
            </a:r>
            <a:endParaRPr sz="105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endParaRPr>
          </a:p>
        </p:txBody>
      </p:sp>
      <p:sp>
        <p:nvSpPr>
          <p:cNvPr id="5" name="Google Shape;165;p8">
            <a:extLst>
              <a:ext uri="{FF2B5EF4-FFF2-40B4-BE49-F238E27FC236}">
                <a16:creationId xmlns:a16="http://schemas.microsoft.com/office/drawing/2014/main" id="{3EFDB955-16C3-88B5-EC0D-C9592F7F4E96}"/>
              </a:ext>
            </a:extLst>
          </p:cNvPr>
          <p:cNvSpPr txBox="1"/>
          <p:nvPr/>
        </p:nvSpPr>
        <p:spPr>
          <a:xfrm>
            <a:off x="708337" y="8753921"/>
            <a:ext cx="3174096" cy="41545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ja-JP" altLang="en-US" sz="1050" dirty="0">
                <a:solidFill>
                  <a:schemeClr val="dk1"/>
                </a:solidFill>
                <a:latin typeface="メイリオ" panose="020B0604030504040204" pitchFamily="50" charset="-128"/>
                <a:ea typeface="メイリオ" panose="020B0604030504040204" pitchFamily="50" charset="-128"/>
                <a:cs typeface="Calibri"/>
                <a:sym typeface="Calibri"/>
              </a:rPr>
              <a:t>色形素材トータルでどの個性が一番強いか？</a:t>
            </a:r>
          </a:p>
          <a:p>
            <a:pPr marL="0" marR="0" lvl="0" indent="0" algn="l" rtl="0">
              <a:lnSpc>
                <a:spcPct val="100000"/>
              </a:lnSpc>
              <a:spcBef>
                <a:spcPts val="0"/>
              </a:spcBef>
              <a:spcAft>
                <a:spcPts val="0"/>
              </a:spcAft>
              <a:buClr>
                <a:srgbClr val="000000"/>
              </a:buClr>
              <a:buSzPts val="1200"/>
              <a:buFont typeface="Arial"/>
              <a:buNone/>
            </a:pPr>
            <a:r>
              <a:rPr lang="ja-JP" altLang="en-US" sz="1050" dirty="0">
                <a:solidFill>
                  <a:schemeClr val="dk1"/>
                </a:solidFill>
                <a:latin typeface="メイリオ" panose="020B0604030504040204" pitchFamily="50" charset="-128"/>
                <a:ea typeface="メイリオ" panose="020B0604030504040204" pitchFamily="50" charset="-128"/>
                <a:cs typeface="Calibri"/>
                <a:sym typeface="Calibri"/>
              </a:rPr>
              <a:t>どの個性を優先的にとらえたのか？</a:t>
            </a:r>
          </a:p>
        </p:txBody>
      </p:sp>
      <p:sp>
        <p:nvSpPr>
          <p:cNvPr id="6" name="楕円 5">
            <a:extLst>
              <a:ext uri="{FF2B5EF4-FFF2-40B4-BE49-F238E27FC236}">
                <a16:creationId xmlns:a16="http://schemas.microsoft.com/office/drawing/2014/main" id="{B05A9079-BE9E-D247-8D0F-55E2E7E1BAEC}"/>
              </a:ext>
            </a:extLst>
          </p:cNvPr>
          <p:cNvSpPr/>
          <p:nvPr/>
        </p:nvSpPr>
        <p:spPr>
          <a:xfrm>
            <a:off x="-2151339" y="-2431"/>
            <a:ext cx="244532" cy="244532"/>
          </a:xfrm>
          <a:prstGeom prst="ellipse">
            <a:avLst/>
          </a:prstGeom>
          <a:noFill/>
          <a:ln w="57150">
            <a:solidFill>
              <a:srgbClr val="ED141B"/>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楕円 6">
            <a:extLst>
              <a:ext uri="{FF2B5EF4-FFF2-40B4-BE49-F238E27FC236}">
                <a16:creationId xmlns:a16="http://schemas.microsoft.com/office/drawing/2014/main" id="{1CCA56C5-8DF6-B38A-14A8-413E35CD6EBC}"/>
              </a:ext>
            </a:extLst>
          </p:cNvPr>
          <p:cNvSpPr/>
          <p:nvPr/>
        </p:nvSpPr>
        <p:spPr>
          <a:xfrm>
            <a:off x="-1458648" y="9862"/>
            <a:ext cx="244532" cy="244532"/>
          </a:xfrm>
          <a:prstGeom prst="ellipse">
            <a:avLst/>
          </a:prstGeom>
          <a:noFill/>
          <a:ln w="57150">
            <a:solidFill>
              <a:srgbClr val="ED141B"/>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楕円 7">
            <a:extLst>
              <a:ext uri="{FF2B5EF4-FFF2-40B4-BE49-F238E27FC236}">
                <a16:creationId xmlns:a16="http://schemas.microsoft.com/office/drawing/2014/main" id="{AEBE68F2-4954-FE52-DF3C-4A33E9920734}"/>
              </a:ext>
            </a:extLst>
          </p:cNvPr>
          <p:cNvSpPr/>
          <p:nvPr/>
        </p:nvSpPr>
        <p:spPr>
          <a:xfrm>
            <a:off x="-2704592" y="685338"/>
            <a:ext cx="577040" cy="244532"/>
          </a:xfrm>
          <a:prstGeom prst="ellipse">
            <a:avLst/>
          </a:prstGeom>
          <a:noFill/>
          <a:ln w="57150">
            <a:solidFill>
              <a:srgbClr val="ED141B"/>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楕円 8">
            <a:extLst>
              <a:ext uri="{FF2B5EF4-FFF2-40B4-BE49-F238E27FC236}">
                <a16:creationId xmlns:a16="http://schemas.microsoft.com/office/drawing/2014/main" id="{69D1FB16-6D53-0CC0-8B35-A5D7586585AE}"/>
              </a:ext>
            </a:extLst>
          </p:cNvPr>
          <p:cNvSpPr/>
          <p:nvPr/>
        </p:nvSpPr>
        <p:spPr>
          <a:xfrm rot="18900000">
            <a:off x="-1979592" y="676178"/>
            <a:ext cx="577040" cy="244532"/>
          </a:xfrm>
          <a:prstGeom prst="ellipse">
            <a:avLst/>
          </a:prstGeom>
          <a:noFill/>
          <a:ln w="57150">
            <a:solidFill>
              <a:srgbClr val="ED141B"/>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楕円 9">
            <a:extLst>
              <a:ext uri="{FF2B5EF4-FFF2-40B4-BE49-F238E27FC236}">
                <a16:creationId xmlns:a16="http://schemas.microsoft.com/office/drawing/2014/main" id="{A7AE3959-5AC7-3631-96FF-4D4D8BF4868A}"/>
              </a:ext>
            </a:extLst>
          </p:cNvPr>
          <p:cNvSpPr/>
          <p:nvPr/>
        </p:nvSpPr>
        <p:spPr>
          <a:xfrm rot="2700000">
            <a:off x="-1331132" y="662875"/>
            <a:ext cx="577040" cy="244532"/>
          </a:xfrm>
          <a:prstGeom prst="ellipse">
            <a:avLst/>
          </a:prstGeom>
          <a:noFill/>
          <a:ln w="57150">
            <a:solidFill>
              <a:srgbClr val="ED141B"/>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楕円 10">
            <a:extLst>
              <a:ext uri="{FF2B5EF4-FFF2-40B4-BE49-F238E27FC236}">
                <a16:creationId xmlns:a16="http://schemas.microsoft.com/office/drawing/2014/main" id="{EA2F05A6-D249-B16B-3D1A-3A811CA4BD4F}"/>
              </a:ext>
            </a:extLst>
          </p:cNvPr>
          <p:cNvSpPr/>
          <p:nvPr/>
        </p:nvSpPr>
        <p:spPr>
          <a:xfrm rot="5400000">
            <a:off x="-739916" y="660925"/>
            <a:ext cx="577041" cy="244532"/>
          </a:xfrm>
          <a:prstGeom prst="ellipse">
            <a:avLst/>
          </a:prstGeom>
          <a:noFill/>
          <a:ln w="57150">
            <a:solidFill>
              <a:srgbClr val="ED141B"/>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楕円 11">
            <a:extLst>
              <a:ext uri="{FF2B5EF4-FFF2-40B4-BE49-F238E27FC236}">
                <a16:creationId xmlns:a16="http://schemas.microsoft.com/office/drawing/2014/main" id="{B6EBD02C-BACF-E743-95AB-277800A0B484}"/>
              </a:ext>
            </a:extLst>
          </p:cNvPr>
          <p:cNvSpPr/>
          <p:nvPr/>
        </p:nvSpPr>
        <p:spPr>
          <a:xfrm>
            <a:off x="-2728379" y="1504685"/>
            <a:ext cx="577040" cy="274396"/>
          </a:xfrm>
          <a:prstGeom prst="ellipse">
            <a:avLst/>
          </a:prstGeom>
          <a:noFill/>
          <a:ln w="57150">
            <a:solidFill>
              <a:srgbClr val="ED141B"/>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楕円 12">
            <a:extLst>
              <a:ext uri="{FF2B5EF4-FFF2-40B4-BE49-F238E27FC236}">
                <a16:creationId xmlns:a16="http://schemas.microsoft.com/office/drawing/2014/main" id="{60D51147-D657-5599-F67E-4543755DBCA5}"/>
              </a:ext>
            </a:extLst>
          </p:cNvPr>
          <p:cNvSpPr/>
          <p:nvPr/>
        </p:nvSpPr>
        <p:spPr>
          <a:xfrm rot="18900000">
            <a:off x="-1995331" y="1520481"/>
            <a:ext cx="577044" cy="261683"/>
          </a:xfrm>
          <a:prstGeom prst="ellipse">
            <a:avLst/>
          </a:prstGeom>
          <a:noFill/>
          <a:ln w="57150">
            <a:solidFill>
              <a:srgbClr val="ED141B"/>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楕円 13">
            <a:extLst>
              <a:ext uri="{FF2B5EF4-FFF2-40B4-BE49-F238E27FC236}">
                <a16:creationId xmlns:a16="http://schemas.microsoft.com/office/drawing/2014/main" id="{BA982CD2-7B13-482E-2F68-D7D483BCE3DE}"/>
              </a:ext>
            </a:extLst>
          </p:cNvPr>
          <p:cNvSpPr/>
          <p:nvPr/>
        </p:nvSpPr>
        <p:spPr>
          <a:xfrm rot="2700000">
            <a:off x="-1302638" y="1483270"/>
            <a:ext cx="577041" cy="305281"/>
          </a:xfrm>
          <a:prstGeom prst="ellipse">
            <a:avLst/>
          </a:prstGeom>
          <a:noFill/>
          <a:ln w="57150">
            <a:solidFill>
              <a:srgbClr val="ED141B"/>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楕円 14">
            <a:extLst>
              <a:ext uri="{FF2B5EF4-FFF2-40B4-BE49-F238E27FC236}">
                <a16:creationId xmlns:a16="http://schemas.microsoft.com/office/drawing/2014/main" id="{220022C6-4173-3EE7-0D05-0CBF0ECC7437}"/>
              </a:ext>
            </a:extLst>
          </p:cNvPr>
          <p:cNvSpPr/>
          <p:nvPr/>
        </p:nvSpPr>
        <p:spPr>
          <a:xfrm rot="5400000">
            <a:off x="-720046" y="1458372"/>
            <a:ext cx="577041" cy="284274"/>
          </a:xfrm>
          <a:prstGeom prst="ellipse">
            <a:avLst/>
          </a:prstGeom>
          <a:noFill/>
          <a:ln w="57150">
            <a:solidFill>
              <a:srgbClr val="ED141B"/>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楕円 15">
            <a:extLst>
              <a:ext uri="{FF2B5EF4-FFF2-40B4-BE49-F238E27FC236}">
                <a16:creationId xmlns:a16="http://schemas.microsoft.com/office/drawing/2014/main" id="{071A4C45-9425-B699-EDF6-CDC43DAC1E9D}"/>
              </a:ext>
            </a:extLst>
          </p:cNvPr>
          <p:cNvSpPr/>
          <p:nvPr/>
        </p:nvSpPr>
        <p:spPr>
          <a:xfrm>
            <a:off x="-2182301" y="2606476"/>
            <a:ext cx="244532" cy="244532"/>
          </a:xfrm>
          <a:prstGeom prst="ellipse">
            <a:avLst/>
          </a:prstGeom>
          <a:noFill/>
          <a:ln w="57150">
            <a:solidFill>
              <a:srgbClr val="3478B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楕円 16">
            <a:extLst>
              <a:ext uri="{FF2B5EF4-FFF2-40B4-BE49-F238E27FC236}">
                <a16:creationId xmlns:a16="http://schemas.microsoft.com/office/drawing/2014/main" id="{C21829A2-C400-A849-A826-7C02545AAFD1}"/>
              </a:ext>
            </a:extLst>
          </p:cNvPr>
          <p:cNvSpPr/>
          <p:nvPr/>
        </p:nvSpPr>
        <p:spPr>
          <a:xfrm>
            <a:off x="-1489610" y="2618769"/>
            <a:ext cx="244532" cy="244532"/>
          </a:xfrm>
          <a:prstGeom prst="ellipse">
            <a:avLst/>
          </a:prstGeom>
          <a:noFill/>
          <a:ln w="57150">
            <a:solidFill>
              <a:srgbClr val="3478B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楕円 17">
            <a:extLst>
              <a:ext uri="{FF2B5EF4-FFF2-40B4-BE49-F238E27FC236}">
                <a16:creationId xmlns:a16="http://schemas.microsoft.com/office/drawing/2014/main" id="{41A26F1D-D35D-5AAF-DEE9-82254B3B4CE2}"/>
              </a:ext>
            </a:extLst>
          </p:cNvPr>
          <p:cNvSpPr/>
          <p:nvPr/>
        </p:nvSpPr>
        <p:spPr>
          <a:xfrm>
            <a:off x="-2818853" y="3264692"/>
            <a:ext cx="577040" cy="244532"/>
          </a:xfrm>
          <a:prstGeom prst="ellipse">
            <a:avLst/>
          </a:prstGeom>
          <a:noFill/>
          <a:ln w="57150">
            <a:solidFill>
              <a:srgbClr val="3478B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楕円 18">
            <a:extLst>
              <a:ext uri="{FF2B5EF4-FFF2-40B4-BE49-F238E27FC236}">
                <a16:creationId xmlns:a16="http://schemas.microsoft.com/office/drawing/2014/main" id="{94DB9656-17CD-A842-A421-80F134A265F4}"/>
              </a:ext>
            </a:extLst>
          </p:cNvPr>
          <p:cNvSpPr/>
          <p:nvPr/>
        </p:nvSpPr>
        <p:spPr>
          <a:xfrm rot="18900000">
            <a:off x="-2101143" y="3228748"/>
            <a:ext cx="577040" cy="244532"/>
          </a:xfrm>
          <a:prstGeom prst="ellipse">
            <a:avLst/>
          </a:prstGeom>
          <a:noFill/>
          <a:ln w="57150">
            <a:solidFill>
              <a:srgbClr val="3478B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楕円 19">
            <a:extLst>
              <a:ext uri="{FF2B5EF4-FFF2-40B4-BE49-F238E27FC236}">
                <a16:creationId xmlns:a16="http://schemas.microsoft.com/office/drawing/2014/main" id="{F6575E8D-4D85-89F4-ECC8-F8904B69A673}"/>
              </a:ext>
            </a:extLst>
          </p:cNvPr>
          <p:cNvSpPr/>
          <p:nvPr/>
        </p:nvSpPr>
        <p:spPr>
          <a:xfrm rot="2700000">
            <a:off x="-1416250" y="3264692"/>
            <a:ext cx="577040" cy="244532"/>
          </a:xfrm>
          <a:prstGeom prst="ellipse">
            <a:avLst/>
          </a:prstGeom>
          <a:noFill/>
          <a:ln w="57150">
            <a:solidFill>
              <a:srgbClr val="3478B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楕円 20">
            <a:extLst>
              <a:ext uri="{FF2B5EF4-FFF2-40B4-BE49-F238E27FC236}">
                <a16:creationId xmlns:a16="http://schemas.microsoft.com/office/drawing/2014/main" id="{3396DD27-1543-28FA-3EB2-873C170A8E5D}"/>
              </a:ext>
            </a:extLst>
          </p:cNvPr>
          <p:cNvSpPr/>
          <p:nvPr/>
        </p:nvSpPr>
        <p:spPr>
          <a:xfrm rot="5400000">
            <a:off x="-763012" y="3163280"/>
            <a:ext cx="577041" cy="244532"/>
          </a:xfrm>
          <a:prstGeom prst="ellipse">
            <a:avLst/>
          </a:prstGeom>
          <a:noFill/>
          <a:ln w="57150">
            <a:solidFill>
              <a:srgbClr val="3478B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楕円 21">
            <a:extLst>
              <a:ext uri="{FF2B5EF4-FFF2-40B4-BE49-F238E27FC236}">
                <a16:creationId xmlns:a16="http://schemas.microsoft.com/office/drawing/2014/main" id="{1A8D3A78-3144-1E34-685B-8D91F14BC3CF}"/>
              </a:ext>
            </a:extLst>
          </p:cNvPr>
          <p:cNvSpPr/>
          <p:nvPr/>
        </p:nvSpPr>
        <p:spPr>
          <a:xfrm>
            <a:off x="-2825683" y="3802982"/>
            <a:ext cx="577040" cy="274396"/>
          </a:xfrm>
          <a:prstGeom prst="ellipse">
            <a:avLst/>
          </a:prstGeom>
          <a:noFill/>
          <a:ln w="57150">
            <a:solidFill>
              <a:srgbClr val="3478B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楕円 22">
            <a:extLst>
              <a:ext uri="{FF2B5EF4-FFF2-40B4-BE49-F238E27FC236}">
                <a16:creationId xmlns:a16="http://schemas.microsoft.com/office/drawing/2014/main" id="{570152F2-8CE7-1B20-6B3C-F2F58B443DAB}"/>
              </a:ext>
            </a:extLst>
          </p:cNvPr>
          <p:cNvSpPr/>
          <p:nvPr/>
        </p:nvSpPr>
        <p:spPr>
          <a:xfrm rot="18900000">
            <a:off x="-2067605" y="3843121"/>
            <a:ext cx="577044" cy="261683"/>
          </a:xfrm>
          <a:prstGeom prst="ellipse">
            <a:avLst/>
          </a:prstGeom>
          <a:noFill/>
          <a:ln w="57150">
            <a:solidFill>
              <a:srgbClr val="3478B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楕円 23">
            <a:extLst>
              <a:ext uri="{FF2B5EF4-FFF2-40B4-BE49-F238E27FC236}">
                <a16:creationId xmlns:a16="http://schemas.microsoft.com/office/drawing/2014/main" id="{FC09A3E5-5203-ECE4-7CC6-332F0FD92677}"/>
              </a:ext>
            </a:extLst>
          </p:cNvPr>
          <p:cNvSpPr/>
          <p:nvPr/>
        </p:nvSpPr>
        <p:spPr>
          <a:xfrm rot="2700000">
            <a:off x="-1422295" y="3825522"/>
            <a:ext cx="577041" cy="305281"/>
          </a:xfrm>
          <a:prstGeom prst="ellipse">
            <a:avLst/>
          </a:prstGeom>
          <a:noFill/>
          <a:ln w="57150">
            <a:solidFill>
              <a:srgbClr val="3478B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楕円 24">
            <a:extLst>
              <a:ext uri="{FF2B5EF4-FFF2-40B4-BE49-F238E27FC236}">
                <a16:creationId xmlns:a16="http://schemas.microsoft.com/office/drawing/2014/main" id="{309B6A23-5A99-4534-1F5B-D7A591AFD10A}"/>
              </a:ext>
            </a:extLst>
          </p:cNvPr>
          <p:cNvSpPr/>
          <p:nvPr/>
        </p:nvSpPr>
        <p:spPr>
          <a:xfrm rot="5400000">
            <a:off x="-759787" y="3842178"/>
            <a:ext cx="577041" cy="284274"/>
          </a:xfrm>
          <a:prstGeom prst="ellipse">
            <a:avLst/>
          </a:prstGeom>
          <a:noFill/>
          <a:ln w="57150">
            <a:solidFill>
              <a:srgbClr val="3478B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テキスト ボックス 25">
            <a:extLst>
              <a:ext uri="{FF2B5EF4-FFF2-40B4-BE49-F238E27FC236}">
                <a16:creationId xmlns:a16="http://schemas.microsoft.com/office/drawing/2014/main" id="{1713D2C0-77FD-A026-36E5-7B6B43D20BBC}"/>
              </a:ext>
            </a:extLst>
          </p:cNvPr>
          <p:cNvSpPr txBox="1"/>
          <p:nvPr/>
        </p:nvSpPr>
        <p:spPr>
          <a:xfrm>
            <a:off x="-2706307" y="-52538"/>
            <a:ext cx="191216" cy="369332"/>
          </a:xfrm>
          <a:prstGeom prst="rect">
            <a:avLst/>
          </a:prstGeom>
          <a:noFill/>
        </p:spPr>
        <p:txBody>
          <a:bodyPr wrap="square" rtlCol="0">
            <a:spAutoFit/>
          </a:bodyPr>
          <a:lstStyle/>
          <a:p>
            <a:r>
              <a:rPr kumimoji="1" lang="ja-JP" altLang="en-US" sz="1800" dirty="0">
                <a:solidFill>
                  <a:srgbClr val="E8141A"/>
                </a:solidFill>
              </a:rPr>
              <a:t>色</a:t>
            </a:r>
          </a:p>
        </p:txBody>
      </p:sp>
      <p:sp>
        <p:nvSpPr>
          <p:cNvPr id="28" name="テキスト ボックス 27">
            <a:extLst>
              <a:ext uri="{FF2B5EF4-FFF2-40B4-BE49-F238E27FC236}">
                <a16:creationId xmlns:a16="http://schemas.microsoft.com/office/drawing/2014/main" id="{0B7D7BAB-6621-362A-5D26-08A6FD1DC9B3}"/>
              </a:ext>
            </a:extLst>
          </p:cNvPr>
          <p:cNvSpPr txBox="1"/>
          <p:nvPr/>
        </p:nvSpPr>
        <p:spPr>
          <a:xfrm>
            <a:off x="-2728379" y="2540566"/>
            <a:ext cx="191216" cy="369332"/>
          </a:xfrm>
          <a:prstGeom prst="rect">
            <a:avLst/>
          </a:prstGeom>
          <a:noFill/>
        </p:spPr>
        <p:txBody>
          <a:bodyPr wrap="square" rtlCol="0">
            <a:spAutoFit/>
          </a:bodyPr>
          <a:lstStyle/>
          <a:p>
            <a:r>
              <a:rPr kumimoji="1" lang="ja-JP" altLang="en-US" sz="1800" dirty="0">
                <a:solidFill>
                  <a:srgbClr val="3478B0"/>
                </a:solidFill>
              </a:rPr>
              <a:t>形</a:t>
            </a:r>
          </a:p>
        </p:txBody>
      </p:sp>
      <p:sp>
        <p:nvSpPr>
          <p:cNvPr id="29" name="テキスト ボックス 28">
            <a:extLst>
              <a:ext uri="{FF2B5EF4-FFF2-40B4-BE49-F238E27FC236}">
                <a16:creationId xmlns:a16="http://schemas.microsoft.com/office/drawing/2014/main" id="{6D6634A7-8990-DF30-574C-38BD7879310F}"/>
              </a:ext>
            </a:extLst>
          </p:cNvPr>
          <p:cNvSpPr txBox="1"/>
          <p:nvPr/>
        </p:nvSpPr>
        <p:spPr>
          <a:xfrm>
            <a:off x="-2805596" y="4652426"/>
            <a:ext cx="832548" cy="369332"/>
          </a:xfrm>
          <a:prstGeom prst="rect">
            <a:avLst/>
          </a:prstGeom>
          <a:noFill/>
        </p:spPr>
        <p:txBody>
          <a:bodyPr wrap="square" rtlCol="0">
            <a:spAutoFit/>
          </a:bodyPr>
          <a:lstStyle/>
          <a:p>
            <a:r>
              <a:rPr kumimoji="1" lang="ja-JP" altLang="en-US" sz="1800" dirty="0">
                <a:solidFill>
                  <a:srgbClr val="F6BC1C"/>
                </a:solidFill>
              </a:rPr>
              <a:t>素材</a:t>
            </a:r>
          </a:p>
        </p:txBody>
      </p:sp>
      <p:sp>
        <p:nvSpPr>
          <p:cNvPr id="30" name="楕円 29">
            <a:extLst>
              <a:ext uri="{FF2B5EF4-FFF2-40B4-BE49-F238E27FC236}">
                <a16:creationId xmlns:a16="http://schemas.microsoft.com/office/drawing/2014/main" id="{F26307F0-0523-8EA9-BCA9-E0FA5740E4BB}"/>
              </a:ext>
            </a:extLst>
          </p:cNvPr>
          <p:cNvSpPr/>
          <p:nvPr/>
        </p:nvSpPr>
        <p:spPr>
          <a:xfrm>
            <a:off x="-2043811" y="4642883"/>
            <a:ext cx="244532" cy="244532"/>
          </a:xfrm>
          <a:prstGeom prst="ellipse">
            <a:avLst/>
          </a:prstGeom>
          <a:noFill/>
          <a:ln w="57150">
            <a:solidFill>
              <a:srgbClr val="F4C137"/>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楕円 30">
            <a:extLst>
              <a:ext uri="{FF2B5EF4-FFF2-40B4-BE49-F238E27FC236}">
                <a16:creationId xmlns:a16="http://schemas.microsoft.com/office/drawing/2014/main" id="{88B7A328-0A2C-2F72-B234-408AE7FEA580}"/>
              </a:ext>
            </a:extLst>
          </p:cNvPr>
          <p:cNvSpPr/>
          <p:nvPr/>
        </p:nvSpPr>
        <p:spPr>
          <a:xfrm>
            <a:off x="-1579937" y="4652472"/>
            <a:ext cx="244532" cy="244532"/>
          </a:xfrm>
          <a:prstGeom prst="ellipse">
            <a:avLst/>
          </a:prstGeom>
          <a:noFill/>
          <a:ln w="57150">
            <a:solidFill>
              <a:srgbClr val="F4C13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楕円 31">
            <a:extLst>
              <a:ext uri="{FF2B5EF4-FFF2-40B4-BE49-F238E27FC236}">
                <a16:creationId xmlns:a16="http://schemas.microsoft.com/office/drawing/2014/main" id="{43BA21A4-00E0-61B7-E3A1-A6129FE254D2}"/>
              </a:ext>
            </a:extLst>
          </p:cNvPr>
          <p:cNvSpPr/>
          <p:nvPr/>
        </p:nvSpPr>
        <p:spPr>
          <a:xfrm>
            <a:off x="-2819289" y="5166266"/>
            <a:ext cx="577040" cy="244532"/>
          </a:xfrm>
          <a:prstGeom prst="ellipse">
            <a:avLst/>
          </a:prstGeom>
          <a:noFill/>
          <a:ln w="57150">
            <a:solidFill>
              <a:srgbClr val="F4C13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楕円 32">
            <a:extLst>
              <a:ext uri="{FF2B5EF4-FFF2-40B4-BE49-F238E27FC236}">
                <a16:creationId xmlns:a16="http://schemas.microsoft.com/office/drawing/2014/main" id="{F6829D1F-2AEA-8D0A-B503-05B4665972FA}"/>
              </a:ext>
            </a:extLst>
          </p:cNvPr>
          <p:cNvSpPr/>
          <p:nvPr/>
        </p:nvSpPr>
        <p:spPr>
          <a:xfrm rot="18900000">
            <a:off x="-2210065" y="5187987"/>
            <a:ext cx="577040" cy="244532"/>
          </a:xfrm>
          <a:prstGeom prst="ellipse">
            <a:avLst/>
          </a:prstGeom>
          <a:noFill/>
          <a:ln w="57150">
            <a:solidFill>
              <a:srgbClr val="F4C13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楕円 33">
            <a:extLst>
              <a:ext uri="{FF2B5EF4-FFF2-40B4-BE49-F238E27FC236}">
                <a16:creationId xmlns:a16="http://schemas.microsoft.com/office/drawing/2014/main" id="{E462AD28-5135-5257-D660-7CA8A4ED864B}"/>
              </a:ext>
            </a:extLst>
          </p:cNvPr>
          <p:cNvSpPr/>
          <p:nvPr/>
        </p:nvSpPr>
        <p:spPr>
          <a:xfrm rot="2700000">
            <a:off x="-1623926" y="5193416"/>
            <a:ext cx="577040" cy="244532"/>
          </a:xfrm>
          <a:prstGeom prst="ellipse">
            <a:avLst/>
          </a:prstGeom>
          <a:noFill/>
          <a:ln w="57150">
            <a:solidFill>
              <a:srgbClr val="F4C13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楕円 34">
            <a:extLst>
              <a:ext uri="{FF2B5EF4-FFF2-40B4-BE49-F238E27FC236}">
                <a16:creationId xmlns:a16="http://schemas.microsoft.com/office/drawing/2014/main" id="{E3972C92-FD85-878F-AE0C-64C557E7ED56}"/>
              </a:ext>
            </a:extLst>
          </p:cNvPr>
          <p:cNvSpPr/>
          <p:nvPr/>
        </p:nvSpPr>
        <p:spPr>
          <a:xfrm rot="5400000">
            <a:off x="-1011107" y="5189937"/>
            <a:ext cx="577041" cy="244532"/>
          </a:xfrm>
          <a:prstGeom prst="ellipse">
            <a:avLst/>
          </a:prstGeom>
          <a:noFill/>
          <a:ln w="57150">
            <a:solidFill>
              <a:srgbClr val="F4C13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楕円 35">
            <a:extLst>
              <a:ext uri="{FF2B5EF4-FFF2-40B4-BE49-F238E27FC236}">
                <a16:creationId xmlns:a16="http://schemas.microsoft.com/office/drawing/2014/main" id="{7E586DE4-29B7-8811-537C-1000B36BD175}"/>
              </a:ext>
            </a:extLst>
          </p:cNvPr>
          <p:cNvSpPr/>
          <p:nvPr/>
        </p:nvSpPr>
        <p:spPr>
          <a:xfrm>
            <a:off x="-2819289" y="5792699"/>
            <a:ext cx="577040" cy="274396"/>
          </a:xfrm>
          <a:prstGeom prst="ellipse">
            <a:avLst/>
          </a:prstGeom>
          <a:noFill/>
          <a:ln w="57150">
            <a:solidFill>
              <a:srgbClr val="F4C137"/>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楕円 36">
            <a:extLst>
              <a:ext uri="{FF2B5EF4-FFF2-40B4-BE49-F238E27FC236}">
                <a16:creationId xmlns:a16="http://schemas.microsoft.com/office/drawing/2014/main" id="{0972279E-EABA-93B2-566D-78603FA45EBE}"/>
              </a:ext>
            </a:extLst>
          </p:cNvPr>
          <p:cNvSpPr/>
          <p:nvPr/>
        </p:nvSpPr>
        <p:spPr>
          <a:xfrm rot="18900000">
            <a:off x="-2164994" y="5879002"/>
            <a:ext cx="577044" cy="261683"/>
          </a:xfrm>
          <a:prstGeom prst="ellipse">
            <a:avLst/>
          </a:prstGeom>
          <a:noFill/>
          <a:ln w="57150">
            <a:solidFill>
              <a:srgbClr val="F4C137"/>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楕円 37">
            <a:extLst>
              <a:ext uri="{FF2B5EF4-FFF2-40B4-BE49-F238E27FC236}">
                <a16:creationId xmlns:a16="http://schemas.microsoft.com/office/drawing/2014/main" id="{2D8192E8-D209-0E3F-9851-E5FAA783F18D}"/>
              </a:ext>
            </a:extLst>
          </p:cNvPr>
          <p:cNvSpPr/>
          <p:nvPr/>
        </p:nvSpPr>
        <p:spPr>
          <a:xfrm rot="2700000">
            <a:off x="-1575686" y="5892398"/>
            <a:ext cx="577041" cy="305281"/>
          </a:xfrm>
          <a:prstGeom prst="ellipse">
            <a:avLst/>
          </a:prstGeom>
          <a:noFill/>
          <a:ln w="57150">
            <a:solidFill>
              <a:srgbClr val="F4C137"/>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楕円 38">
            <a:extLst>
              <a:ext uri="{FF2B5EF4-FFF2-40B4-BE49-F238E27FC236}">
                <a16:creationId xmlns:a16="http://schemas.microsoft.com/office/drawing/2014/main" id="{C42DAC29-F081-D383-757B-2D446FF54E4E}"/>
              </a:ext>
            </a:extLst>
          </p:cNvPr>
          <p:cNvSpPr/>
          <p:nvPr/>
        </p:nvSpPr>
        <p:spPr>
          <a:xfrm rot="5400000">
            <a:off x="-947918" y="5891842"/>
            <a:ext cx="577041" cy="284274"/>
          </a:xfrm>
          <a:prstGeom prst="ellipse">
            <a:avLst/>
          </a:prstGeom>
          <a:noFill/>
          <a:ln w="57150">
            <a:solidFill>
              <a:srgbClr val="F4C137"/>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テキスト ボックス 39">
            <a:extLst>
              <a:ext uri="{FF2B5EF4-FFF2-40B4-BE49-F238E27FC236}">
                <a16:creationId xmlns:a16="http://schemas.microsoft.com/office/drawing/2014/main" id="{EF2CAF61-EA71-F718-6E8E-70669C711992}"/>
              </a:ext>
            </a:extLst>
          </p:cNvPr>
          <p:cNvSpPr txBox="1"/>
          <p:nvPr/>
        </p:nvSpPr>
        <p:spPr>
          <a:xfrm>
            <a:off x="-2905682" y="6641656"/>
            <a:ext cx="1341505" cy="369332"/>
          </a:xfrm>
          <a:prstGeom prst="rect">
            <a:avLst/>
          </a:prstGeom>
          <a:noFill/>
        </p:spPr>
        <p:txBody>
          <a:bodyPr wrap="square" rtlCol="0">
            <a:spAutoFit/>
          </a:bodyPr>
          <a:lstStyle/>
          <a:p>
            <a:r>
              <a:rPr kumimoji="1" lang="ja-JP" altLang="en-US" sz="1800" dirty="0">
                <a:solidFill>
                  <a:srgbClr val="21A74F"/>
                </a:solidFill>
              </a:rPr>
              <a:t>トータル</a:t>
            </a:r>
          </a:p>
        </p:txBody>
      </p:sp>
      <p:sp>
        <p:nvSpPr>
          <p:cNvPr id="41" name="楕円 40">
            <a:extLst>
              <a:ext uri="{FF2B5EF4-FFF2-40B4-BE49-F238E27FC236}">
                <a16:creationId xmlns:a16="http://schemas.microsoft.com/office/drawing/2014/main" id="{5B650DCF-D2E1-7FBE-5097-9CA43C592D42}"/>
              </a:ext>
            </a:extLst>
          </p:cNvPr>
          <p:cNvSpPr/>
          <p:nvPr/>
        </p:nvSpPr>
        <p:spPr>
          <a:xfrm>
            <a:off x="-1807771" y="6761392"/>
            <a:ext cx="244532" cy="244532"/>
          </a:xfrm>
          <a:prstGeom prst="ellipse">
            <a:avLst/>
          </a:prstGeom>
          <a:noFill/>
          <a:ln w="57150">
            <a:solidFill>
              <a:srgbClr val="21A74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楕円 42">
            <a:extLst>
              <a:ext uri="{FF2B5EF4-FFF2-40B4-BE49-F238E27FC236}">
                <a16:creationId xmlns:a16="http://schemas.microsoft.com/office/drawing/2014/main" id="{C7066928-041F-192F-D869-F8232293BCCE}"/>
              </a:ext>
            </a:extLst>
          </p:cNvPr>
          <p:cNvSpPr/>
          <p:nvPr/>
        </p:nvSpPr>
        <p:spPr>
          <a:xfrm>
            <a:off x="-1395972" y="6732853"/>
            <a:ext cx="244532" cy="244532"/>
          </a:xfrm>
          <a:prstGeom prst="ellipse">
            <a:avLst/>
          </a:prstGeom>
          <a:noFill/>
          <a:ln w="57150">
            <a:solidFill>
              <a:srgbClr val="21A74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楕円 43">
            <a:extLst>
              <a:ext uri="{FF2B5EF4-FFF2-40B4-BE49-F238E27FC236}">
                <a16:creationId xmlns:a16="http://schemas.microsoft.com/office/drawing/2014/main" id="{05494187-D35E-D86B-62D1-DE41DF58E7C3}"/>
              </a:ext>
            </a:extLst>
          </p:cNvPr>
          <p:cNvSpPr/>
          <p:nvPr/>
        </p:nvSpPr>
        <p:spPr>
          <a:xfrm>
            <a:off x="-2849615" y="7433827"/>
            <a:ext cx="577040" cy="244532"/>
          </a:xfrm>
          <a:prstGeom prst="ellipse">
            <a:avLst/>
          </a:prstGeom>
          <a:noFill/>
          <a:ln w="57150">
            <a:solidFill>
              <a:srgbClr val="21A74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楕円 44">
            <a:extLst>
              <a:ext uri="{FF2B5EF4-FFF2-40B4-BE49-F238E27FC236}">
                <a16:creationId xmlns:a16="http://schemas.microsoft.com/office/drawing/2014/main" id="{12BB4BE0-DB74-9A4D-AF6D-6C3450735ABF}"/>
              </a:ext>
            </a:extLst>
          </p:cNvPr>
          <p:cNvSpPr/>
          <p:nvPr/>
        </p:nvSpPr>
        <p:spPr>
          <a:xfrm rot="18900000">
            <a:off x="-2150651" y="7419477"/>
            <a:ext cx="577040" cy="244532"/>
          </a:xfrm>
          <a:prstGeom prst="ellipse">
            <a:avLst/>
          </a:prstGeom>
          <a:noFill/>
          <a:ln w="57150">
            <a:solidFill>
              <a:srgbClr val="21A74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楕円 45">
            <a:extLst>
              <a:ext uri="{FF2B5EF4-FFF2-40B4-BE49-F238E27FC236}">
                <a16:creationId xmlns:a16="http://schemas.microsoft.com/office/drawing/2014/main" id="{D43C336F-62B3-A2DC-4AC4-7A57815608B9}"/>
              </a:ext>
            </a:extLst>
          </p:cNvPr>
          <p:cNvSpPr/>
          <p:nvPr/>
        </p:nvSpPr>
        <p:spPr>
          <a:xfrm rot="2700000">
            <a:off x="-1506876" y="7419477"/>
            <a:ext cx="577040" cy="244532"/>
          </a:xfrm>
          <a:prstGeom prst="ellipse">
            <a:avLst/>
          </a:prstGeom>
          <a:noFill/>
          <a:ln w="57150">
            <a:solidFill>
              <a:srgbClr val="21A74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楕円 46">
            <a:extLst>
              <a:ext uri="{FF2B5EF4-FFF2-40B4-BE49-F238E27FC236}">
                <a16:creationId xmlns:a16="http://schemas.microsoft.com/office/drawing/2014/main" id="{DCC01848-2A6D-55CD-A159-495321086D25}"/>
              </a:ext>
            </a:extLst>
          </p:cNvPr>
          <p:cNvSpPr/>
          <p:nvPr/>
        </p:nvSpPr>
        <p:spPr>
          <a:xfrm rot="5400000">
            <a:off x="-852965" y="7375022"/>
            <a:ext cx="577041" cy="244532"/>
          </a:xfrm>
          <a:prstGeom prst="ellipse">
            <a:avLst/>
          </a:prstGeom>
          <a:noFill/>
          <a:ln w="57150">
            <a:solidFill>
              <a:srgbClr val="21A74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楕円 47">
            <a:extLst>
              <a:ext uri="{FF2B5EF4-FFF2-40B4-BE49-F238E27FC236}">
                <a16:creationId xmlns:a16="http://schemas.microsoft.com/office/drawing/2014/main" id="{AECB04D7-0B78-C753-BD0D-FB7E26B2CD68}"/>
              </a:ext>
            </a:extLst>
          </p:cNvPr>
          <p:cNvSpPr/>
          <p:nvPr/>
        </p:nvSpPr>
        <p:spPr>
          <a:xfrm>
            <a:off x="-2856516" y="8007533"/>
            <a:ext cx="577040" cy="274396"/>
          </a:xfrm>
          <a:prstGeom prst="ellipse">
            <a:avLst/>
          </a:prstGeom>
          <a:noFill/>
          <a:ln w="57150">
            <a:solidFill>
              <a:srgbClr val="21A74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楕円 48">
            <a:extLst>
              <a:ext uri="{FF2B5EF4-FFF2-40B4-BE49-F238E27FC236}">
                <a16:creationId xmlns:a16="http://schemas.microsoft.com/office/drawing/2014/main" id="{3E404C87-FB76-3E8E-D05B-A79837837D99}"/>
              </a:ext>
            </a:extLst>
          </p:cNvPr>
          <p:cNvSpPr/>
          <p:nvPr/>
        </p:nvSpPr>
        <p:spPr>
          <a:xfrm rot="18900000">
            <a:off x="-2184171" y="7994923"/>
            <a:ext cx="577044" cy="261683"/>
          </a:xfrm>
          <a:prstGeom prst="ellipse">
            <a:avLst/>
          </a:prstGeom>
          <a:noFill/>
          <a:ln w="57150">
            <a:solidFill>
              <a:srgbClr val="21A74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楕円 49">
            <a:extLst>
              <a:ext uri="{FF2B5EF4-FFF2-40B4-BE49-F238E27FC236}">
                <a16:creationId xmlns:a16="http://schemas.microsoft.com/office/drawing/2014/main" id="{ACF7B367-4BAF-B4DA-5621-33751CE97A28}"/>
              </a:ext>
            </a:extLst>
          </p:cNvPr>
          <p:cNvSpPr/>
          <p:nvPr/>
        </p:nvSpPr>
        <p:spPr>
          <a:xfrm rot="2700000">
            <a:off x="-1488394" y="8003592"/>
            <a:ext cx="577041" cy="305281"/>
          </a:xfrm>
          <a:prstGeom prst="ellipse">
            <a:avLst/>
          </a:prstGeom>
          <a:noFill/>
          <a:ln w="57150">
            <a:solidFill>
              <a:srgbClr val="21A74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楕円 50">
            <a:extLst>
              <a:ext uri="{FF2B5EF4-FFF2-40B4-BE49-F238E27FC236}">
                <a16:creationId xmlns:a16="http://schemas.microsoft.com/office/drawing/2014/main" id="{0C8ECAD1-8DD6-9167-9C9A-8D9FB108D4A3}"/>
              </a:ext>
            </a:extLst>
          </p:cNvPr>
          <p:cNvSpPr/>
          <p:nvPr/>
        </p:nvSpPr>
        <p:spPr>
          <a:xfrm rot="5400000">
            <a:off x="-833093" y="8055149"/>
            <a:ext cx="577041" cy="284274"/>
          </a:xfrm>
          <a:prstGeom prst="ellipse">
            <a:avLst/>
          </a:prstGeom>
          <a:noFill/>
          <a:ln w="57150">
            <a:solidFill>
              <a:srgbClr val="21A74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楕円 26">
            <a:extLst>
              <a:ext uri="{FF2B5EF4-FFF2-40B4-BE49-F238E27FC236}">
                <a16:creationId xmlns:a16="http://schemas.microsoft.com/office/drawing/2014/main" id="{7ECCCEAD-A30D-FA3B-145A-6C6381ECAB9B}"/>
              </a:ext>
            </a:extLst>
          </p:cNvPr>
          <p:cNvSpPr/>
          <p:nvPr/>
        </p:nvSpPr>
        <p:spPr>
          <a:xfrm>
            <a:off x="-2014415" y="8674391"/>
            <a:ext cx="244533" cy="244533"/>
          </a:xfrm>
          <a:prstGeom prst="ellipse">
            <a:avLst/>
          </a:prstGeom>
          <a:noFill/>
          <a:ln w="57150">
            <a:solidFill>
              <a:srgbClr val="7030A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楕円 51">
            <a:extLst>
              <a:ext uri="{FF2B5EF4-FFF2-40B4-BE49-F238E27FC236}">
                <a16:creationId xmlns:a16="http://schemas.microsoft.com/office/drawing/2014/main" id="{D55D6B65-58B3-07CB-89CC-D5A77A460C6E}"/>
              </a:ext>
            </a:extLst>
          </p:cNvPr>
          <p:cNvSpPr/>
          <p:nvPr/>
        </p:nvSpPr>
        <p:spPr>
          <a:xfrm>
            <a:off x="-1644420" y="8650454"/>
            <a:ext cx="244533" cy="244533"/>
          </a:xfrm>
          <a:prstGeom prst="ellipse">
            <a:avLst/>
          </a:prstGeom>
          <a:noFill/>
          <a:ln w="57150">
            <a:solidFill>
              <a:srgbClr val="7030A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楕円 52">
            <a:extLst>
              <a:ext uri="{FF2B5EF4-FFF2-40B4-BE49-F238E27FC236}">
                <a16:creationId xmlns:a16="http://schemas.microsoft.com/office/drawing/2014/main" id="{536107F5-B327-39F8-EF7B-4BA022DED024}"/>
              </a:ext>
            </a:extLst>
          </p:cNvPr>
          <p:cNvSpPr/>
          <p:nvPr/>
        </p:nvSpPr>
        <p:spPr>
          <a:xfrm>
            <a:off x="-2868787" y="9186750"/>
            <a:ext cx="577043" cy="244533"/>
          </a:xfrm>
          <a:prstGeom prst="ellipse">
            <a:avLst/>
          </a:prstGeom>
          <a:noFill/>
          <a:ln w="57150">
            <a:solidFill>
              <a:srgbClr val="7030A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楕円 53">
            <a:extLst>
              <a:ext uri="{FF2B5EF4-FFF2-40B4-BE49-F238E27FC236}">
                <a16:creationId xmlns:a16="http://schemas.microsoft.com/office/drawing/2014/main" id="{2979A904-A3B6-4FC9-2AA4-7964BBFFCC38}"/>
              </a:ext>
            </a:extLst>
          </p:cNvPr>
          <p:cNvSpPr/>
          <p:nvPr/>
        </p:nvSpPr>
        <p:spPr>
          <a:xfrm rot="18900000">
            <a:off x="-2240300" y="9168460"/>
            <a:ext cx="577043" cy="244533"/>
          </a:xfrm>
          <a:prstGeom prst="ellipse">
            <a:avLst/>
          </a:prstGeom>
          <a:noFill/>
          <a:ln w="57150">
            <a:solidFill>
              <a:srgbClr val="7030A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楕円 54">
            <a:extLst>
              <a:ext uri="{FF2B5EF4-FFF2-40B4-BE49-F238E27FC236}">
                <a16:creationId xmlns:a16="http://schemas.microsoft.com/office/drawing/2014/main" id="{F4A343E8-4575-BBB0-CB82-2C7CB6DEB973}"/>
              </a:ext>
            </a:extLst>
          </p:cNvPr>
          <p:cNvSpPr/>
          <p:nvPr/>
        </p:nvSpPr>
        <p:spPr>
          <a:xfrm rot="2700000">
            <a:off x="-1569711" y="9164156"/>
            <a:ext cx="577043" cy="244533"/>
          </a:xfrm>
          <a:prstGeom prst="ellipse">
            <a:avLst/>
          </a:prstGeom>
          <a:noFill/>
          <a:ln w="57150">
            <a:solidFill>
              <a:srgbClr val="7030A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楕円 55">
            <a:extLst>
              <a:ext uri="{FF2B5EF4-FFF2-40B4-BE49-F238E27FC236}">
                <a16:creationId xmlns:a16="http://schemas.microsoft.com/office/drawing/2014/main" id="{A060A150-9C13-60BA-60F1-AD498C2BF2D6}"/>
              </a:ext>
            </a:extLst>
          </p:cNvPr>
          <p:cNvSpPr/>
          <p:nvPr/>
        </p:nvSpPr>
        <p:spPr>
          <a:xfrm rot="5400000">
            <a:off x="-903238" y="9061243"/>
            <a:ext cx="577045" cy="244534"/>
          </a:xfrm>
          <a:prstGeom prst="ellipse">
            <a:avLst/>
          </a:prstGeom>
          <a:noFill/>
          <a:ln w="57150">
            <a:solidFill>
              <a:srgbClr val="7030A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楕円 56">
            <a:extLst>
              <a:ext uri="{FF2B5EF4-FFF2-40B4-BE49-F238E27FC236}">
                <a16:creationId xmlns:a16="http://schemas.microsoft.com/office/drawing/2014/main" id="{C274CB09-0292-991F-23AF-DC1FF71398F7}"/>
              </a:ext>
            </a:extLst>
          </p:cNvPr>
          <p:cNvSpPr/>
          <p:nvPr/>
        </p:nvSpPr>
        <p:spPr>
          <a:xfrm>
            <a:off x="-2921293" y="9793074"/>
            <a:ext cx="577043" cy="274397"/>
          </a:xfrm>
          <a:prstGeom prst="ellipse">
            <a:avLst/>
          </a:prstGeom>
          <a:noFill/>
          <a:ln w="57150">
            <a:solidFill>
              <a:srgbClr val="7030A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楕円 57">
            <a:extLst>
              <a:ext uri="{FF2B5EF4-FFF2-40B4-BE49-F238E27FC236}">
                <a16:creationId xmlns:a16="http://schemas.microsoft.com/office/drawing/2014/main" id="{7CEC15D3-5E92-74F3-3ACE-2FA4E9862AAE}"/>
              </a:ext>
            </a:extLst>
          </p:cNvPr>
          <p:cNvSpPr/>
          <p:nvPr/>
        </p:nvSpPr>
        <p:spPr>
          <a:xfrm rot="18900000">
            <a:off x="-2216130" y="9725432"/>
            <a:ext cx="577043" cy="261683"/>
          </a:xfrm>
          <a:prstGeom prst="ellipse">
            <a:avLst/>
          </a:prstGeom>
          <a:noFill/>
          <a:ln w="57150">
            <a:solidFill>
              <a:srgbClr val="7030A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楕円 58">
            <a:extLst>
              <a:ext uri="{FF2B5EF4-FFF2-40B4-BE49-F238E27FC236}">
                <a16:creationId xmlns:a16="http://schemas.microsoft.com/office/drawing/2014/main" id="{F554FDA0-D45F-59C8-4A3F-FD926A157ACD}"/>
              </a:ext>
            </a:extLst>
          </p:cNvPr>
          <p:cNvSpPr/>
          <p:nvPr/>
        </p:nvSpPr>
        <p:spPr>
          <a:xfrm rot="2700000">
            <a:off x="-1645406" y="9719047"/>
            <a:ext cx="577043" cy="305282"/>
          </a:xfrm>
          <a:prstGeom prst="ellipse">
            <a:avLst/>
          </a:prstGeom>
          <a:noFill/>
          <a:ln w="57150">
            <a:solidFill>
              <a:srgbClr val="7030A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楕円 59">
            <a:extLst>
              <a:ext uri="{FF2B5EF4-FFF2-40B4-BE49-F238E27FC236}">
                <a16:creationId xmlns:a16="http://schemas.microsoft.com/office/drawing/2014/main" id="{C5FE39F8-250D-0653-C8D4-B6C4DBD18FC7}"/>
              </a:ext>
            </a:extLst>
          </p:cNvPr>
          <p:cNvSpPr/>
          <p:nvPr/>
        </p:nvSpPr>
        <p:spPr>
          <a:xfrm rot="5400000">
            <a:off x="-957063" y="9725449"/>
            <a:ext cx="577044" cy="284276"/>
          </a:xfrm>
          <a:prstGeom prst="ellipse">
            <a:avLst/>
          </a:prstGeom>
          <a:noFill/>
          <a:ln w="57150">
            <a:solidFill>
              <a:srgbClr val="7030A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テキスト ボックス 60">
            <a:extLst>
              <a:ext uri="{FF2B5EF4-FFF2-40B4-BE49-F238E27FC236}">
                <a16:creationId xmlns:a16="http://schemas.microsoft.com/office/drawing/2014/main" id="{AE4267BE-3022-530C-7423-79463EC9C450}"/>
              </a:ext>
            </a:extLst>
          </p:cNvPr>
          <p:cNvSpPr txBox="1"/>
          <p:nvPr/>
        </p:nvSpPr>
        <p:spPr>
          <a:xfrm>
            <a:off x="-3632636" y="8561885"/>
            <a:ext cx="1694868" cy="369332"/>
          </a:xfrm>
          <a:prstGeom prst="rect">
            <a:avLst/>
          </a:prstGeom>
          <a:noFill/>
        </p:spPr>
        <p:txBody>
          <a:bodyPr wrap="square" rtlCol="0">
            <a:spAutoFit/>
          </a:bodyPr>
          <a:lstStyle/>
          <a:p>
            <a:r>
              <a:rPr kumimoji="1" lang="ja-JP" altLang="en-US" sz="1800" dirty="0">
                <a:solidFill>
                  <a:srgbClr val="7030A0"/>
                </a:solidFill>
              </a:rPr>
              <a:t>コミュタイプ</a:t>
            </a:r>
          </a:p>
        </p:txBody>
      </p:sp>
      <p:sp>
        <p:nvSpPr>
          <p:cNvPr id="62" name="Google Shape;165;p8">
            <a:extLst>
              <a:ext uri="{FF2B5EF4-FFF2-40B4-BE49-F238E27FC236}">
                <a16:creationId xmlns:a16="http://schemas.microsoft.com/office/drawing/2014/main" id="{CC0EAF05-9040-FCB4-ADA8-020BEE743D55}"/>
              </a:ext>
            </a:extLst>
          </p:cNvPr>
          <p:cNvSpPr txBox="1"/>
          <p:nvPr/>
        </p:nvSpPr>
        <p:spPr>
          <a:xfrm>
            <a:off x="3594579" y="7678358"/>
            <a:ext cx="3090352" cy="1754286"/>
          </a:xfrm>
          <a:prstGeom prst="rect">
            <a:avLst/>
          </a:prstGeom>
          <a:noFill/>
          <a:ln>
            <a:noFill/>
          </a:ln>
        </p:spPr>
        <p:txBody>
          <a:bodyPr spcFirstLastPara="1" wrap="square" lIns="91425" tIns="45700" rIns="91425" bIns="45700" anchor="t" anchorCtr="0">
            <a:spAutoFit/>
          </a:bodyPr>
          <a:lstStyle/>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マップに、モデルへお伝えするテイストやゾーンを〇でかこみましょう。分析結果の情報をまとめて、モデルに分析結果を説明する言い方で書いてください。</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スタイリングマップの知識がないモデルにも伝わる言い方を意識しましょう。</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コミュニケーションタイプも参考に、モデルのコミュニケーションタイプを意識して説明してください。</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p:txBody>
      </p:sp>
      <p:sp>
        <p:nvSpPr>
          <p:cNvPr id="63" name="Google Shape;165;p8">
            <a:extLst>
              <a:ext uri="{FF2B5EF4-FFF2-40B4-BE49-F238E27FC236}">
                <a16:creationId xmlns:a16="http://schemas.microsoft.com/office/drawing/2014/main" id="{A9A4C99F-5800-BEFB-CFA9-6C92E3BA5BBD}"/>
              </a:ext>
            </a:extLst>
          </p:cNvPr>
          <p:cNvSpPr txBox="1"/>
          <p:nvPr/>
        </p:nvSpPr>
        <p:spPr>
          <a:xfrm>
            <a:off x="674382" y="9352010"/>
            <a:ext cx="2887684" cy="738623"/>
          </a:xfrm>
          <a:prstGeom prst="rect">
            <a:avLst/>
          </a:prstGeom>
          <a:noFill/>
          <a:ln>
            <a:noFill/>
          </a:ln>
        </p:spPr>
        <p:txBody>
          <a:bodyPr spcFirstLastPara="1" wrap="square" lIns="91425" tIns="45700" rIns="91425" bIns="45700" anchor="t" anchorCtr="0">
            <a:spAutoFit/>
          </a:bodyPr>
          <a:lstStyle/>
          <a:p>
            <a:pPr lvl="0">
              <a:buSzPts val="1200"/>
            </a:pPr>
            <a:r>
              <a:rPr lang="ja-JP" altLang="en-US" sz="1050" dirty="0">
                <a:latin typeface="メイリオ" panose="020B0604030504040204" pitchFamily="50" charset="-128"/>
                <a:ea typeface="メイリオ" panose="020B0604030504040204" pitchFamily="50" charset="-128"/>
              </a:rPr>
              <a:t>モデルにコミュタイプ分析シートを書き込んでもらうか、スタイリストがモデルのタイプを観察してどのような個性か書き込みましょう！</a:t>
            </a:r>
          </a:p>
        </p:txBody>
      </p:sp>
    </p:spTree>
    <p:extLst>
      <p:ext uri="{BB962C8B-B14F-4D97-AF65-F5344CB8AC3E}">
        <p14:creationId xmlns:p14="http://schemas.microsoft.com/office/powerpoint/2010/main" val="18097959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9">
          <a:extLst>
            <a:ext uri="{FF2B5EF4-FFF2-40B4-BE49-F238E27FC236}">
              <a16:creationId xmlns:a16="http://schemas.microsoft.com/office/drawing/2014/main" id="{85E636E9-7C56-6212-8E84-077CE93366F7}"/>
            </a:ext>
          </a:extLst>
        </p:cNvPr>
        <p:cNvGrpSpPr/>
        <p:nvPr/>
      </p:nvGrpSpPr>
      <p:grpSpPr>
        <a:xfrm>
          <a:off x="0" y="0"/>
          <a:ext cx="0" cy="0"/>
          <a:chOff x="0" y="0"/>
          <a:chExt cx="0" cy="0"/>
        </a:xfrm>
      </p:grpSpPr>
      <p:sp>
        <p:nvSpPr>
          <p:cNvPr id="3" name="Google Shape;165;p8">
            <a:extLst>
              <a:ext uri="{FF2B5EF4-FFF2-40B4-BE49-F238E27FC236}">
                <a16:creationId xmlns:a16="http://schemas.microsoft.com/office/drawing/2014/main" id="{E669C0E1-DF83-8A9F-A0DB-C42617DD25E9}"/>
              </a:ext>
            </a:extLst>
          </p:cNvPr>
          <p:cNvSpPr txBox="1"/>
          <p:nvPr/>
        </p:nvSpPr>
        <p:spPr>
          <a:xfrm>
            <a:off x="6016487" y="9643415"/>
            <a:ext cx="828261" cy="27695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18</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25P</a:t>
            </a:r>
            <a:endParaRPr sz="1200" b="0" i="0" u="none" strike="noStrike" cap="none" dirty="0">
              <a:solidFill>
                <a:schemeClr val="bg1">
                  <a:lumMod val="50000"/>
                </a:schemeClr>
              </a:solidFill>
              <a:latin typeface="メイリオ" panose="020B0604030504040204" pitchFamily="50" charset="-128"/>
              <a:ea typeface="メイリオ" panose="020B0604030504040204" pitchFamily="50" charset="-128"/>
              <a:cs typeface="Calibri"/>
              <a:sym typeface="Calibri"/>
            </a:endParaRPr>
          </a:p>
        </p:txBody>
      </p:sp>
    </p:spTree>
    <p:extLst>
      <p:ext uri="{BB962C8B-B14F-4D97-AF65-F5344CB8AC3E}">
        <p14:creationId xmlns:p14="http://schemas.microsoft.com/office/powerpoint/2010/main" val="23989121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1">
          <a:extLst>
            <a:ext uri="{FF2B5EF4-FFF2-40B4-BE49-F238E27FC236}">
              <a16:creationId xmlns:a16="http://schemas.microsoft.com/office/drawing/2014/main" id="{FBAB5196-99D8-6F26-8937-03EE08C6913F}"/>
            </a:ext>
          </a:extLst>
        </p:cNvPr>
        <p:cNvGrpSpPr/>
        <p:nvPr/>
      </p:nvGrpSpPr>
      <p:grpSpPr>
        <a:xfrm>
          <a:off x="0" y="0"/>
          <a:ext cx="0" cy="0"/>
          <a:chOff x="0" y="0"/>
          <a:chExt cx="0" cy="0"/>
        </a:xfrm>
      </p:grpSpPr>
      <p:sp>
        <p:nvSpPr>
          <p:cNvPr id="236" name="Google Shape;236;p10">
            <a:extLst>
              <a:ext uri="{FF2B5EF4-FFF2-40B4-BE49-F238E27FC236}">
                <a16:creationId xmlns:a16="http://schemas.microsoft.com/office/drawing/2014/main" id="{74A493B4-1ED4-A433-58C4-20BF69711877}"/>
              </a:ext>
            </a:extLst>
          </p:cNvPr>
          <p:cNvSpPr txBox="1"/>
          <p:nvPr/>
        </p:nvSpPr>
        <p:spPr>
          <a:xfrm>
            <a:off x="174811" y="3325993"/>
            <a:ext cx="6389761" cy="36929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ja-JP" altLang="en-US" sz="18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ここにコーデ</a:t>
            </a:r>
            <a:r>
              <a:rPr lang="en-US" altLang="ja-JP" sz="18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A</a:t>
            </a:r>
            <a:r>
              <a:rPr lang="ja-JP" altLang="en-US" sz="18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のスタイリングテーマを書きましょう</a:t>
            </a:r>
            <a:endParaRPr sz="1400"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
        <p:nvSpPr>
          <p:cNvPr id="22" name="Google Shape;698;p30">
            <a:extLst>
              <a:ext uri="{FF2B5EF4-FFF2-40B4-BE49-F238E27FC236}">
                <a16:creationId xmlns:a16="http://schemas.microsoft.com/office/drawing/2014/main" id="{0C5BA792-CD86-86D0-8901-A93E032C259A}"/>
              </a:ext>
            </a:extLst>
          </p:cNvPr>
          <p:cNvSpPr txBox="1"/>
          <p:nvPr/>
        </p:nvSpPr>
        <p:spPr>
          <a:xfrm>
            <a:off x="873457" y="1653409"/>
            <a:ext cx="5433213"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モデルのなりたいイメージをヒアリングここに書き込みましょう！</a:t>
            </a:r>
            <a:br>
              <a:rPr lang="en-US" altLang="ja-JP" sz="1200" dirty="0">
                <a:solidFill>
                  <a:schemeClr val="dk1"/>
                </a:solidFill>
                <a:latin typeface="メイリオ" panose="020B0604030504040204" pitchFamily="50" charset="-128"/>
                <a:ea typeface="メイリオ" panose="020B0604030504040204" pitchFamily="50" charset="-128"/>
                <a:cs typeface="Calibri"/>
                <a:sym typeface="Calibri"/>
              </a:rPr>
            </a:b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どんなシーンでの装いをイメージされてるかも確認しましょう！</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p:txBody>
      </p:sp>
      <p:sp>
        <p:nvSpPr>
          <p:cNvPr id="24" name="Google Shape;697;p30">
            <a:extLst>
              <a:ext uri="{FF2B5EF4-FFF2-40B4-BE49-F238E27FC236}">
                <a16:creationId xmlns:a16="http://schemas.microsoft.com/office/drawing/2014/main" id="{5CEADD7A-874B-DA8A-EE1D-B34AB9D95EDE}"/>
              </a:ext>
            </a:extLst>
          </p:cNvPr>
          <p:cNvSpPr txBox="1"/>
          <p:nvPr/>
        </p:nvSpPr>
        <p:spPr>
          <a:xfrm>
            <a:off x="377868" y="4028284"/>
            <a:ext cx="6288750" cy="64629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テーマに対して、なぜこのテーマにしたのか、書いてみましょう。</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出来るだけ具体的な文言で書き込んでみましょう！</a:t>
            </a:r>
            <a:endParaRPr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endParaRPr>
          </a:p>
        </p:txBody>
      </p:sp>
      <p:sp>
        <p:nvSpPr>
          <p:cNvPr id="27" name="Google Shape;165;p8">
            <a:extLst>
              <a:ext uri="{FF2B5EF4-FFF2-40B4-BE49-F238E27FC236}">
                <a16:creationId xmlns:a16="http://schemas.microsoft.com/office/drawing/2014/main" id="{A867E069-7284-BF7C-499B-63D05595EA69}"/>
              </a:ext>
            </a:extLst>
          </p:cNvPr>
          <p:cNvSpPr txBox="1"/>
          <p:nvPr/>
        </p:nvSpPr>
        <p:spPr>
          <a:xfrm>
            <a:off x="6016487" y="9643415"/>
            <a:ext cx="828261" cy="27695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19</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25P</a:t>
            </a:r>
            <a:endParaRPr sz="1200" b="0" i="0" u="none" strike="noStrike" cap="none" dirty="0">
              <a:solidFill>
                <a:schemeClr val="bg1">
                  <a:lumMod val="50000"/>
                </a:schemeClr>
              </a:solidFill>
              <a:latin typeface="メイリオ" panose="020B0604030504040204" pitchFamily="50" charset="-128"/>
              <a:ea typeface="メイリオ" panose="020B0604030504040204" pitchFamily="50" charset="-128"/>
              <a:cs typeface="Calibri"/>
              <a:sym typeface="Calibri"/>
            </a:endParaRPr>
          </a:p>
        </p:txBody>
      </p:sp>
      <p:sp>
        <p:nvSpPr>
          <p:cNvPr id="29" name="楕円 28">
            <a:extLst>
              <a:ext uri="{FF2B5EF4-FFF2-40B4-BE49-F238E27FC236}">
                <a16:creationId xmlns:a16="http://schemas.microsoft.com/office/drawing/2014/main" id="{05EEE44B-A44A-0A77-AA68-6CC7289A0211}"/>
              </a:ext>
            </a:extLst>
          </p:cNvPr>
          <p:cNvSpPr/>
          <p:nvPr/>
        </p:nvSpPr>
        <p:spPr>
          <a:xfrm>
            <a:off x="-1923086" y="1506422"/>
            <a:ext cx="227380" cy="227380"/>
          </a:xfrm>
          <a:prstGeom prst="ellipse">
            <a:avLst/>
          </a:prstGeom>
          <a:noFill/>
          <a:ln w="57150">
            <a:solidFill>
              <a:srgbClr val="FF00F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楕円 29">
            <a:extLst>
              <a:ext uri="{FF2B5EF4-FFF2-40B4-BE49-F238E27FC236}">
                <a16:creationId xmlns:a16="http://schemas.microsoft.com/office/drawing/2014/main" id="{29D28271-B770-9FFB-0EA5-E590E7D4E930}"/>
              </a:ext>
            </a:extLst>
          </p:cNvPr>
          <p:cNvSpPr/>
          <p:nvPr/>
        </p:nvSpPr>
        <p:spPr>
          <a:xfrm>
            <a:off x="-1408110" y="1495227"/>
            <a:ext cx="227380" cy="227380"/>
          </a:xfrm>
          <a:prstGeom prst="ellipse">
            <a:avLst/>
          </a:prstGeom>
          <a:noFill/>
          <a:ln w="57150">
            <a:solidFill>
              <a:srgbClr val="FF00F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楕円 30">
            <a:extLst>
              <a:ext uri="{FF2B5EF4-FFF2-40B4-BE49-F238E27FC236}">
                <a16:creationId xmlns:a16="http://schemas.microsoft.com/office/drawing/2014/main" id="{3E0D27C6-85AA-AA49-D253-E36DC307C856}"/>
              </a:ext>
            </a:extLst>
          </p:cNvPr>
          <p:cNvSpPr/>
          <p:nvPr/>
        </p:nvSpPr>
        <p:spPr>
          <a:xfrm>
            <a:off x="-2896367" y="2115033"/>
            <a:ext cx="536565" cy="227380"/>
          </a:xfrm>
          <a:prstGeom prst="ellipse">
            <a:avLst/>
          </a:prstGeom>
          <a:noFill/>
          <a:ln w="57150">
            <a:solidFill>
              <a:srgbClr val="FF00F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楕円 31">
            <a:extLst>
              <a:ext uri="{FF2B5EF4-FFF2-40B4-BE49-F238E27FC236}">
                <a16:creationId xmlns:a16="http://schemas.microsoft.com/office/drawing/2014/main" id="{225C9F41-9D33-CCDB-370B-9E83BF34CF2C}"/>
              </a:ext>
            </a:extLst>
          </p:cNvPr>
          <p:cNvSpPr/>
          <p:nvPr/>
        </p:nvSpPr>
        <p:spPr>
          <a:xfrm rot="18900000">
            <a:off x="-2203973" y="2142687"/>
            <a:ext cx="536565" cy="227380"/>
          </a:xfrm>
          <a:prstGeom prst="ellipse">
            <a:avLst/>
          </a:prstGeom>
          <a:noFill/>
          <a:ln w="57150">
            <a:solidFill>
              <a:srgbClr val="FF00F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楕円 32">
            <a:extLst>
              <a:ext uri="{FF2B5EF4-FFF2-40B4-BE49-F238E27FC236}">
                <a16:creationId xmlns:a16="http://schemas.microsoft.com/office/drawing/2014/main" id="{8AE108DA-E4D0-BCFC-FE02-B907D9A81157}"/>
              </a:ext>
            </a:extLst>
          </p:cNvPr>
          <p:cNvSpPr/>
          <p:nvPr/>
        </p:nvSpPr>
        <p:spPr>
          <a:xfrm rot="2700000">
            <a:off x="-1514493" y="2146686"/>
            <a:ext cx="536565" cy="227380"/>
          </a:xfrm>
          <a:prstGeom prst="ellipse">
            <a:avLst/>
          </a:prstGeom>
          <a:noFill/>
          <a:ln w="57150">
            <a:solidFill>
              <a:srgbClr val="FF00F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楕円 33">
            <a:extLst>
              <a:ext uri="{FF2B5EF4-FFF2-40B4-BE49-F238E27FC236}">
                <a16:creationId xmlns:a16="http://schemas.microsoft.com/office/drawing/2014/main" id="{8ABEDBFA-E0E4-1F48-71A8-8B7C5858DE6F}"/>
              </a:ext>
            </a:extLst>
          </p:cNvPr>
          <p:cNvSpPr/>
          <p:nvPr/>
        </p:nvSpPr>
        <p:spPr>
          <a:xfrm rot="5400000">
            <a:off x="-793094" y="2148501"/>
            <a:ext cx="536561" cy="227378"/>
          </a:xfrm>
          <a:prstGeom prst="ellipse">
            <a:avLst/>
          </a:prstGeom>
          <a:noFill/>
          <a:ln w="57150">
            <a:solidFill>
              <a:srgbClr val="FF00F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楕円 34">
            <a:extLst>
              <a:ext uri="{FF2B5EF4-FFF2-40B4-BE49-F238E27FC236}">
                <a16:creationId xmlns:a16="http://schemas.microsoft.com/office/drawing/2014/main" id="{8B5F238A-8EE4-506A-DF66-4C9DF405EDD2}"/>
              </a:ext>
            </a:extLst>
          </p:cNvPr>
          <p:cNvSpPr/>
          <p:nvPr/>
        </p:nvSpPr>
        <p:spPr>
          <a:xfrm>
            <a:off x="-2907979" y="2919866"/>
            <a:ext cx="536564" cy="255149"/>
          </a:xfrm>
          <a:prstGeom prst="ellipse">
            <a:avLst/>
          </a:prstGeom>
          <a:noFill/>
          <a:ln w="57150">
            <a:solidFill>
              <a:srgbClr val="FF00F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楕円 35">
            <a:extLst>
              <a:ext uri="{FF2B5EF4-FFF2-40B4-BE49-F238E27FC236}">
                <a16:creationId xmlns:a16="http://schemas.microsoft.com/office/drawing/2014/main" id="{309DCF49-FBA5-3D2A-598C-95FCAC9C58F5}"/>
              </a:ext>
            </a:extLst>
          </p:cNvPr>
          <p:cNvSpPr/>
          <p:nvPr/>
        </p:nvSpPr>
        <p:spPr>
          <a:xfrm rot="18900000">
            <a:off x="-2223629" y="2925777"/>
            <a:ext cx="536564" cy="243326"/>
          </a:xfrm>
          <a:prstGeom prst="ellipse">
            <a:avLst/>
          </a:prstGeom>
          <a:noFill/>
          <a:ln w="57150">
            <a:solidFill>
              <a:srgbClr val="FF00F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楕円 36">
            <a:extLst>
              <a:ext uri="{FF2B5EF4-FFF2-40B4-BE49-F238E27FC236}">
                <a16:creationId xmlns:a16="http://schemas.microsoft.com/office/drawing/2014/main" id="{A80BBC62-A374-7920-6A27-ADF1AC79B652}"/>
              </a:ext>
            </a:extLst>
          </p:cNvPr>
          <p:cNvSpPr/>
          <p:nvPr/>
        </p:nvSpPr>
        <p:spPr>
          <a:xfrm rot="2700000">
            <a:off x="-1562702" y="2893993"/>
            <a:ext cx="536564" cy="283867"/>
          </a:xfrm>
          <a:prstGeom prst="ellipse">
            <a:avLst/>
          </a:prstGeom>
          <a:noFill/>
          <a:ln w="57150">
            <a:solidFill>
              <a:srgbClr val="FF00F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楕円 37">
            <a:extLst>
              <a:ext uri="{FF2B5EF4-FFF2-40B4-BE49-F238E27FC236}">
                <a16:creationId xmlns:a16="http://schemas.microsoft.com/office/drawing/2014/main" id="{CE9E5081-6346-524F-871B-90C0A084FD53}"/>
              </a:ext>
            </a:extLst>
          </p:cNvPr>
          <p:cNvSpPr/>
          <p:nvPr/>
        </p:nvSpPr>
        <p:spPr>
          <a:xfrm rot="5400000">
            <a:off x="-856070" y="2923682"/>
            <a:ext cx="536562" cy="264332"/>
          </a:xfrm>
          <a:prstGeom prst="ellipse">
            <a:avLst/>
          </a:prstGeom>
          <a:noFill/>
          <a:ln w="57150">
            <a:solidFill>
              <a:srgbClr val="FF00F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テキスト ボックス 38">
            <a:extLst>
              <a:ext uri="{FF2B5EF4-FFF2-40B4-BE49-F238E27FC236}">
                <a16:creationId xmlns:a16="http://schemas.microsoft.com/office/drawing/2014/main" id="{F5A2C51F-FCA3-8146-0C2F-241C540379B2}"/>
              </a:ext>
            </a:extLst>
          </p:cNvPr>
          <p:cNvSpPr txBox="1"/>
          <p:nvPr/>
        </p:nvSpPr>
        <p:spPr>
          <a:xfrm>
            <a:off x="-2307599" y="931823"/>
            <a:ext cx="2026359" cy="461665"/>
          </a:xfrm>
          <a:prstGeom prst="rect">
            <a:avLst/>
          </a:prstGeom>
          <a:noFill/>
        </p:spPr>
        <p:txBody>
          <a:bodyPr wrap="square" rtlCol="0">
            <a:spAutoFit/>
          </a:bodyPr>
          <a:lstStyle/>
          <a:p>
            <a:r>
              <a:rPr kumimoji="1" lang="ja-JP" altLang="en-US" sz="2400" dirty="0">
                <a:solidFill>
                  <a:srgbClr val="FF00FF"/>
                </a:solidFill>
              </a:rPr>
              <a:t>なりたい</a:t>
            </a:r>
          </a:p>
        </p:txBody>
      </p:sp>
      <p:sp>
        <p:nvSpPr>
          <p:cNvPr id="51" name="Google Shape;267;p11">
            <a:extLst>
              <a:ext uri="{FF2B5EF4-FFF2-40B4-BE49-F238E27FC236}">
                <a16:creationId xmlns:a16="http://schemas.microsoft.com/office/drawing/2014/main" id="{F94C9BA6-13BB-0E0C-E536-D64186C4E975}"/>
              </a:ext>
            </a:extLst>
          </p:cNvPr>
          <p:cNvSpPr txBox="1"/>
          <p:nvPr/>
        </p:nvSpPr>
        <p:spPr>
          <a:xfrm>
            <a:off x="1067970" y="5513356"/>
            <a:ext cx="5362345" cy="1477287"/>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ja-JP" altLang="en-US" sz="1200" b="0" i="0" u="none" strike="noStrike" cap="none" dirty="0">
                <a:solidFill>
                  <a:srgbClr val="000000"/>
                </a:solidFill>
                <a:latin typeface="メイリオ" panose="020B0604030504040204" pitchFamily="50" charset="-128"/>
                <a:ea typeface="メイリオ" panose="020B0604030504040204" pitchFamily="50" charset="-128"/>
                <a:sym typeface="Arial"/>
              </a:rPr>
              <a:t>提案したスタイリングのテイストやゾーン</a:t>
            </a:r>
            <a:endParaRPr lang="en-US" altLang="ja-JP" sz="1200" b="0" i="0" u="none" strike="noStrike" cap="none" dirty="0">
              <a:solidFill>
                <a:srgbClr val="000000"/>
              </a:solidFill>
              <a:latin typeface="メイリオ" panose="020B0604030504040204" pitchFamily="50" charset="-128"/>
              <a:ea typeface="メイリオ" panose="020B0604030504040204" pitchFamily="50" charset="-128"/>
              <a:sym typeface="Arial"/>
            </a:endParaRPr>
          </a:p>
          <a:p>
            <a:pPr marL="0" marR="0" lvl="0" indent="0" algn="l" rtl="0">
              <a:lnSpc>
                <a:spcPct val="150000"/>
              </a:lnSpc>
              <a:spcBef>
                <a:spcPts val="0"/>
              </a:spcBef>
              <a:spcAft>
                <a:spcPts val="0"/>
              </a:spcAft>
              <a:buClr>
                <a:srgbClr val="000000"/>
              </a:buClr>
              <a:buSzPts val="1200"/>
              <a:buFont typeface="Arial"/>
              <a:buNone/>
            </a:pPr>
            <a:r>
              <a:rPr lang="ja-JP" altLang="en-US" sz="1200" dirty="0">
                <a:latin typeface="メイリオ" panose="020B0604030504040204" pitchFamily="50" charset="-128"/>
                <a:ea typeface="メイリオ" panose="020B0604030504040204" pitchFamily="50" charset="-128"/>
              </a:rPr>
              <a:t>スタイリング</a:t>
            </a:r>
            <a:r>
              <a:rPr lang="ja-JP" altLang="en-US" sz="1200" b="0" i="0" u="none" strike="noStrike" cap="none" dirty="0">
                <a:solidFill>
                  <a:srgbClr val="000000"/>
                </a:solidFill>
                <a:latin typeface="メイリオ" panose="020B0604030504040204" pitchFamily="50" charset="-128"/>
                <a:ea typeface="メイリオ" panose="020B0604030504040204" pitchFamily="50" charset="-128"/>
                <a:sym typeface="Arial"/>
              </a:rPr>
              <a:t>についての説明をここに書き込みましょう！</a:t>
            </a:r>
            <a:endParaRPr lang="en-US" altLang="ja-JP" sz="1200" b="0" i="0" u="none" strike="noStrike" cap="none" dirty="0">
              <a:solidFill>
                <a:srgbClr val="000000"/>
              </a:solidFill>
              <a:latin typeface="メイリオ" panose="020B0604030504040204" pitchFamily="50" charset="-128"/>
              <a:ea typeface="メイリオ" panose="020B0604030504040204" pitchFamily="50" charset="-128"/>
              <a:sym typeface="Arial"/>
            </a:endParaRPr>
          </a:p>
          <a:p>
            <a:pPr marL="0" marR="0" lvl="0" indent="0" algn="l" rtl="0">
              <a:lnSpc>
                <a:spcPct val="150000"/>
              </a:lnSpc>
              <a:spcBef>
                <a:spcPts val="0"/>
              </a:spcBef>
              <a:spcAft>
                <a:spcPts val="0"/>
              </a:spcAft>
              <a:buClr>
                <a:srgbClr val="000000"/>
              </a:buClr>
              <a:buSzPts val="1200"/>
              <a:buFont typeface="Arial"/>
              <a:buNone/>
            </a:pPr>
            <a:r>
              <a:rPr lang="ja-JP" altLang="en-US" sz="1200" dirty="0">
                <a:latin typeface="メイリオ" panose="020B0604030504040204" pitchFamily="50" charset="-128"/>
                <a:ea typeface="メイリオ" panose="020B0604030504040204" pitchFamily="50" charset="-128"/>
              </a:rPr>
              <a:t>スタイリングマップの知識がある人に向けた説明でかまいません。</a:t>
            </a:r>
            <a:endParaRPr lang="en-US" altLang="ja-JP" sz="1200" dirty="0">
              <a:latin typeface="メイリオ" panose="020B0604030504040204" pitchFamily="50" charset="-128"/>
              <a:ea typeface="メイリオ" panose="020B0604030504040204" pitchFamily="50" charset="-128"/>
            </a:endParaRPr>
          </a:p>
          <a:p>
            <a:pPr marL="0" marR="0" lvl="0" indent="0" algn="l" rtl="0">
              <a:lnSpc>
                <a:spcPct val="150000"/>
              </a:lnSpc>
              <a:spcBef>
                <a:spcPts val="0"/>
              </a:spcBef>
              <a:spcAft>
                <a:spcPts val="0"/>
              </a:spcAft>
              <a:buClr>
                <a:srgbClr val="000000"/>
              </a:buClr>
              <a:buSzPts val="1200"/>
              <a:buFont typeface="Arial"/>
              <a:buNone/>
            </a:pPr>
            <a:r>
              <a:rPr lang="ja-JP" altLang="en-US" sz="1200" b="0" i="0" u="none" strike="noStrike" cap="none" dirty="0">
                <a:solidFill>
                  <a:srgbClr val="000000"/>
                </a:solidFill>
                <a:latin typeface="メイリオ" panose="020B0604030504040204" pitchFamily="50" charset="-128"/>
                <a:ea typeface="メイリオ" panose="020B0604030504040204" pitchFamily="50" charset="-128"/>
                <a:sym typeface="Arial"/>
              </a:rPr>
              <a:t>（この後のページに、スタイリングマップの知識がないモデルへの説明について書く箇所もあります。）</a:t>
            </a:r>
            <a:endParaRPr sz="1200"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
        <p:nvSpPr>
          <p:cNvPr id="52" name="楕円 51">
            <a:extLst>
              <a:ext uri="{FF2B5EF4-FFF2-40B4-BE49-F238E27FC236}">
                <a16:creationId xmlns:a16="http://schemas.microsoft.com/office/drawing/2014/main" id="{5F7010D7-45DF-F872-009C-1D4EC38D2346}"/>
              </a:ext>
            </a:extLst>
          </p:cNvPr>
          <p:cNvSpPr/>
          <p:nvPr/>
        </p:nvSpPr>
        <p:spPr>
          <a:xfrm>
            <a:off x="-2180921" y="5593280"/>
            <a:ext cx="223831" cy="223831"/>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楕円 52">
            <a:extLst>
              <a:ext uri="{FF2B5EF4-FFF2-40B4-BE49-F238E27FC236}">
                <a16:creationId xmlns:a16="http://schemas.microsoft.com/office/drawing/2014/main" id="{39E92DBD-0CA4-F7A3-CD5E-2E6B278F8BCF}"/>
              </a:ext>
            </a:extLst>
          </p:cNvPr>
          <p:cNvSpPr/>
          <p:nvPr/>
        </p:nvSpPr>
        <p:spPr>
          <a:xfrm>
            <a:off x="-1488230" y="5605573"/>
            <a:ext cx="223831"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楕円 53">
            <a:extLst>
              <a:ext uri="{FF2B5EF4-FFF2-40B4-BE49-F238E27FC236}">
                <a16:creationId xmlns:a16="http://schemas.microsoft.com/office/drawing/2014/main" id="{1CD9355C-B1C9-090A-4525-C0B4E9A00B7E}"/>
              </a:ext>
            </a:extLst>
          </p:cNvPr>
          <p:cNvSpPr/>
          <p:nvPr/>
        </p:nvSpPr>
        <p:spPr>
          <a:xfrm>
            <a:off x="-3064323" y="6271925"/>
            <a:ext cx="528189"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楕円 54">
            <a:extLst>
              <a:ext uri="{FF2B5EF4-FFF2-40B4-BE49-F238E27FC236}">
                <a16:creationId xmlns:a16="http://schemas.microsoft.com/office/drawing/2014/main" id="{218162B3-49FA-D9E3-389A-9CF9533927B1}"/>
              </a:ext>
            </a:extLst>
          </p:cNvPr>
          <p:cNvSpPr/>
          <p:nvPr/>
        </p:nvSpPr>
        <p:spPr>
          <a:xfrm rot="18900000">
            <a:off x="-2429059" y="6361023"/>
            <a:ext cx="528189"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楕円 55">
            <a:extLst>
              <a:ext uri="{FF2B5EF4-FFF2-40B4-BE49-F238E27FC236}">
                <a16:creationId xmlns:a16="http://schemas.microsoft.com/office/drawing/2014/main" id="{2CCBC4C8-166F-9900-298B-A428A7F637FE}"/>
              </a:ext>
            </a:extLst>
          </p:cNvPr>
          <p:cNvSpPr/>
          <p:nvPr/>
        </p:nvSpPr>
        <p:spPr>
          <a:xfrm rot="2700000">
            <a:off x="-1709801" y="6383841"/>
            <a:ext cx="528189"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楕円 56">
            <a:extLst>
              <a:ext uri="{FF2B5EF4-FFF2-40B4-BE49-F238E27FC236}">
                <a16:creationId xmlns:a16="http://schemas.microsoft.com/office/drawing/2014/main" id="{5A751533-25E8-1FC2-1E6B-D331C7C1724F}"/>
              </a:ext>
            </a:extLst>
          </p:cNvPr>
          <p:cNvSpPr/>
          <p:nvPr/>
        </p:nvSpPr>
        <p:spPr>
          <a:xfrm rot="5400000">
            <a:off x="-1014511" y="6388125"/>
            <a:ext cx="528186" cy="223829"/>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楕円 57">
            <a:extLst>
              <a:ext uri="{FF2B5EF4-FFF2-40B4-BE49-F238E27FC236}">
                <a16:creationId xmlns:a16="http://schemas.microsoft.com/office/drawing/2014/main" id="{53441BF3-DB86-0294-B501-BC4D52CB8EED}"/>
              </a:ext>
            </a:extLst>
          </p:cNvPr>
          <p:cNvSpPr/>
          <p:nvPr/>
        </p:nvSpPr>
        <p:spPr>
          <a:xfrm>
            <a:off x="-3087852" y="7348640"/>
            <a:ext cx="528190" cy="251166"/>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楕円 58">
            <a:extLst>
              <a:ext uri="{FF2B5EF4-FFF2-40B4-BE49-F238E27FC236}">
                <a16:creationId xmlns:a16="http://schemas.microsoft.com/office/drawing/2014/main" id="{68F7B87C-F9F8-52ED-BCBC-189C5E7950F8}"/>
              </a:ext>
            </a:extLst>
          </p:cNvPr>
          <p:cNvSpPr/>
          <p:nvPr/>
        </p:nvSpPr>
        <p:spPr>
          <a:xfrm rot="18900000">
            <a:off x="-2465301" y="7262664"/>
            <a:ext cx="528190" cy="239528"/>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楕円 59">
            <a:extLst>
              <a:ext uri="{FF2B5EF4-FFF2-40B4-BE49-F238E27FC236}">
                <a16:creationId xmlns:a16="http://schemas.microsoft.com/office/drawing/2014/main" id="{9999CD61-7442-5EAF-9593-5208BDF3A83D}"/>
              </a:ext>
            </a:extLst>
          </p:cNvPr>
          <p:cNvSpPr/>
          <p:nvPr/>
        </p:nvSpPr>
        <p:spPr>
          <a:xfrm rot="2700000">
            <a:off x="-1814190" y="7283852"/>
            <a:ext cx="528190" cy="279437"/>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楕円 60">
            <a:extLst>
              <a:ext uri="{FF2B5EF4-FFF2-40B4-BE49-F238E27FC236}">
                <a16:creationId xmlns:a16="http://schemas.microsoft.com/office/drawing/2014/main" id="{F10D9C2C-AE71-DDA4-D025-FE1288793917}"/>
              </a:ext>
            </a:extLst>
          </p:cNvPr>
          <p:cNvSpPr/>
          <p:nvPr/>
        </p:nvSpPr>
        <p:spPr>
          <a:xfrm rot="5400000">
            <a:off x="-1056545" y="7293466"/>
            <a:ext cx="528190" cy="260208"/>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テキスト ボックス 61">
            <a:extLst>
              <a:ext uri="{FF2B5EF4-FFF2-40B4-BE49-F238E27FC236}">
                <a16:creationId xmlns:a16="http://schemas.microsoft.com/office/drawing/2014/main" id="{0E767CA8-5F9E-3C4C-DB0C-0F546FD29D1B}"/>
              </a:ext>
            </a:extLst>
          </p:cNvPr>
          <p:cNvSpPr txBox="1"/>
          <p:nvPr/>
        </p:nvSpPr>
        <p:spPr>
          <a:xfrm>
            <a:off x="-2908300" y="4957290"/>
            <a:ext cx="2783988" cy="461665"/>
          </a:xfrm>
          <a:prstGeom prst="rect">
            <a:avLst/>
          </a:prstGeom>
          <a:noFill/>
        </p:spPr>
        <p:txBody>
          <a:bodyPr wrap="square" rtlCol="0">
            <a:spAutoFit/>
          </a:bodyPr>
          <a:lstStyle/>
          <a:p>
            <a:r>
              <a:rPr kumimoji="1" lang="ja-JP" altLang="en-US" sz="2400" dirty="0">
                <a:solidFill>
                  <a:srgbClr val="21A9E3"/>
                </a:solidFill>
              </a:rPr>
              <a:t>スタイリング説明</a:t>
            </a:r>
          </a:p>
        </p:txBody>
      </p:sp>
      <p:sp>
        <p:nvSpPr>
          <p:cNvPr id="192" name="Google Shape;267;p11">
            <a:extLst>
              <a:ext uri="{FF2B5EF4-FFF2-40B4-BE49-F238E27FC236}">
                <a16:creationId xmlns:a16="http://schemas.microsoft.com/office/drawing/2014/main" id="{001DF768-3EB3-7BA6-F3D3-5B8E66683CB4}"/>
              </a:ext>
            </a:extLst>
          </p:cNvPr>
          <p:cNvSpPr txBox="1"/>
          <p:nvPr/>
        </p:nvSpPr>
        <p:spPr>
          <a:xfrm>
            <a:off x="200072" y="7348640"/>
            <a:ext cx="6284580" cy="64629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ja-JP" altLang="en-US" sz="1200" b="0" i="0" u="none" strike="noStrike" cap="none" dirty="0">
                <a:solidFill>
                  <a:srgbClr val="000000"/>
                </a:solidFill>
                <a:latin typeface="メイリオ" panose="020B0604030504040204" pitchFamily="50" charset="-128"/>
                <a:ea typeface="メイリオ" panose="020B0604030504040204" pitchFamily="50" charset="-128"/>
                <a:sym typeface="Arial"/>
              </a:rPr>
              <a:t>使用したアイテム</a:t>
            </a:r>
            <a:r>
              <a:rPr lang="en-US" altLang="ja-JP" sz="1200" b="0" i="0" u="none" strike="noStrike" cap="none" dirty="0">
                <a:solidFill>
                  <a:srgbClr val="000000"/>
                </a:solidFill>
                <a:latin typeface="メイリオ" panose="020B0604030504040204" pitchFamily="50" charset="-128"/>
                <a:ea typeface="メイリオ" panose="020B0604030504040204" pitchFamily="50" charset="-128"/>
                <a:sym typeface="Arial"/>
              </a:rPr>
              <a:t>(</a:t>
            </a:r>
            <a:r>
              <a:rPr lang="ja-JP" altLang="en-US" sz="1200" b="0" i="0" u="none" strike="noStrike" cap="none" dirty="0">
                <a:solidFill>
                  <a:srgbClr val="000000"/>
                </a:solidFill>
                <a:latin typeface="メイリオ" panose="020B0604030504040204" pitchFamily="50" charset="-128"/>
                <a:ea typeface="メイリオ" panose="020B0604030504040204" pitchFamily="50" charset="-128"/>
                <a:sym typeface="Arial"/>
              </a:rPr>
              <a:t>服やアクセサリーや靴やバッグ</a:t>
            </a:r>
            <a:r>
              <a:rPr lang="en-US" altLang="ja-JP" sz="1200" b="0" i="0" u="none" strike="noStrike" cap="none" dirty="0">
                <a:solidFill>
                  <a:srgbClr val="000000"/>
                </a:solidFill>
                <a:latin typeface="メイリオ" panose="020B0604030504040204" pitchFamily="50" charset="-128"/>
                <a:ea typeface="メイリオ" panose="020B0604030504040204" pitchFamily="50" charset="-128"/>
                <a:sym typeface="Arial"/>
              </a:rPr>
              <a:t>)</a:t>
            </a:r>
            <a:r>
              <a:rPr lang="ja-JP" altLang="en-US" sz="1200" b="0" i="0" u="none" strike="noStrike" cap="none" dirty="0">
                <a:solidFill>
                  <a:srgbClr val="000000"/>
                </a:solidFill>
                <a:latin typeface="メイリオ" panose="020B0604030504040204" pitchFamily="50" charset="-128"/>
                <a:ea typeface="メイリオ" panose="020B0604030504040204" pitchFamily="50" charset="-128"/>
                <a:sym typeface="Arial"/>
              </a:rPr>
              <a:t>に対して、なぜこのアイテムにしたのか、それぞれ理由を書きましょう。</a:t>
            </a:r>
            <a:endParaRPr sz="1200"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Tree>
    <p:extLst>
      <p:ext uri="{BB962C8B-B14F-4D97-AF65-F5344CB8AC3E}">
        <p14:creationId xmlns:p14="http://schemas.microsoft.com/office/powerpoint/2010/main" val="6906885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3" name="Google Shape;165;p8">
            <a:extLst>
              <a:ext uri="{FF2B5EF4-FFF2-40B4-BE49-F238E27FC236}">
                <a16:creationId xmlns:a16="http://schemas.microsoft.com/office/drawing/2014/main" id="{5227EEC2-5D38-23E8-2F42-B93BFF087BF2}"/>
              </a:ext>
            </a:extLst>
          </p:cNvPr>
          <p:cNvSpPr txBox="1"/>
          <p:nvPr/>
        </p:nvSpPr>
        <p:spPr>
          <a:xfrm>
            <a:off x="6016487" y="9643415"/>
            <a:ext cx="828261" cy="27695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2</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25P</a:t>
            </a:r>
            <a:endParaRPr sz="1200" b="0" i="0" u="none" strike="noStrike" cap="none" dirty="0">
              <a:solidFill>
                <a:schemeClr val="bg1">
                  <a:lumMod val="50000"/>
                </a:schemeClr>
              </a:solidFill>
              <a:latin typeface="メイリオ" panose="020B0604030504040204" pitchFamily="50" charset="-128"/>
              <a:ea typeface="メイリオ" panose="020B0604030504040204" pitchFamily="50" charset="-128"/>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6">
          <a:extLst>
            <a:ext uri="{FF2B5EF4-FFF2-40B4-BE49-F238E27FC236}">
              <a16:creationId xmlns:a16="http://schemas.microsoft.com/office/drawing/2014/main" id="{E05E2A65-C738-B5A4-0821-F1083CFA8250}"/>
            </a:ext>
          </a:extLst>
        </p:cNvPr>
        <p:cNvGrpSpPr/>
        <p:nvPr/>
      </p:nvGrpSpPr>
      <p:grpSpPr>
        <a:xfrm>
          <a:off x="0" y="0"/>
          <a:ext cx="0" cy="0"/>
          <a:chOff x="0" y="0"/>
          <a:chExt cx="0" cy="0"/>
        </a:xfrm>
      </p:grpSpPr>
      <p:sp>
        <p:nvSpPr>
          <p:cNvPr id="2" name="Google Shape;165;p8">
            <a:extLst>
              <a:ext uri="{FF2B5EF4-FFF2-40B4-BE49-F238E27FC236}">
                <a16:creationId xmlns:a16="http://schemas.microsoft.com/office/drawing/2014/main" id="{A77AC3AF-D268-4FE4-8E89-28B5095DA063}"/>
              </a:ext>
            </a:extLst>
          </p:cNvPr>
          <p:cNvSpPr txBox="1"/>
          <p:nvPr/>
        </p:nvSpPr>
        <p:spPr>
          <a:xfrm>
            <a:off x="6016487" y="9643415"/>
            <a:ext cx="828261" cy="27695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20</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25P</a:t>
            </a:r>
            <a:endParaRPr sz="1200" b="0" i="0" u="none" strike="noStrike" cap="none" dirty="0">
              <a:solidFill>
                <a:schemeClr val="bg1">
                  <a:lumMod val="50000"/>
                </a:schemeClr>
              </a:solidFill>
              <a:latin typeface="メイリオ" panose="020B0604030504040204" pitchFamily="50" charset="-128"/>
              <a:ea typeface="メイリオ" panose="020B0604030504040204" pitchFamily="50" charset="-128"/>
              <a:cs typeface="Calibri"/>
              <a:sym typeface="Calibri"/>
            </a:endParaRPr>
          </a:p>
        </p:txBody>
      </p:sp>
      <p:sp>
        <p:nvSpPr>
          <p:cNvPr id="3" name="楕円 2">
            <a:extLst>
              <a:ext uri="{FF2B5EF4-FFF2-40B4-BE49-F238E27FC236}">
                <a16:creationId xmlns:a16="http://schemas.microsoft.com/office/drawing/2014/main" id="{81807E7B-2E25-8ABB-839F-C0431C0EB732}"/>
              </a:ext>
            </a:extLst>
          </p:cNvPr>
          <p:cNvSpPr/>
          <p:nvPr/>
        </p:nvSpPr>
        <p:spPr>
          <a:xfrm>
            <a:off x="8159867" y="1854997"/>
            <a:ext cx="223831" cy="223831"/>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楕円 3">
            <a:extLst>
              <a:ext uri="{FF2B5EF4-FFF2-40B4-BE49-F238E27FC236}">
                <a16:creationId xmlns:a16="http://schemas.microsoft.com/office/drawing/2014/main" id="{4DEE1CD3-418A-7F19-525B-5D818450E0AD}"/>
              </a:ext>
            </a:extLst>
          </p:cNvPr>
          <p:cNvSpPr/>
          <p:nvPr/>
        </p:nvSpPr>
        <p:spPr>
          <a:xfrm>
            <a:off x="8852558" y="1867290"/>
            <a:ext cx="223831"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楕円 4">
            <a:extLst>
              <a:ext uri="{FF2B5EF4-FFF2-40B4-BE49-F238E27FC236}">
                <a16:creationId xmlns:a16="http://schemas.microsoft.com/office/drawing/2014/main" id="{DCE90AFA-5BDD-E794-3383-7B619AF9AB7B}"/>
              </a:ext>
            </a:extLst>
          </p:cNvPr>
          <p:cNvSpPr/>
          <p:nvPr/>
        </p:nvSpPr>
        <p:spPr>
          <a:xfrm>
            <a:off x="7276465" y="2533642"/>
            <a:ext cx="528189"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楕円 5">
            <a:extLst>
              <a:ext uri="{FF2B5EF4-FFF2-40B4-BE49-F238E27FC236}">
                <a16:creationId xmlns:a16="http://schemas.microsoft.com/office/drawing/2014/main" id="{82D07C78-22EA-E951-8A04-31C06E164291}"/>
              </a:ext>
            </a:extLst>
          </p:cNvPr>
          <p:cNvSpPr/>
          <p:nvPr/>
        </p:nvSpPr>
        <p:spPr>
          <a:xfrm rot="18900000">
            <a:off x="7911729" y="2622740"/>
            <a:ext cx="528189"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楕円 6">
            <a:extLst>
              <a:ext uri="{FF2B5EF4-FFF2-40B4-BE49-F238E27FC236}">
                <a16:creationId xmlns:a16="http://schemas.microsoft.com/office/drawing/2014/main" id="{3D9D5912-140B-51DE-D8BA-39B34B267E35}"/>
              </a:ext>
            </a:extLst>
          </p:cNvPr>
          <p:cNvSpPr/>
          <p:nvPr/>
        </p:nvSpPr>
        <p:spPr>
          <a:xfrm rot="2700000">
            <a:off x="8630987" y="2645558"/>
            <a:ext cx="528189"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楕円 7">
            <a:extLst>
              <a:ext uri="{FF2B5EF4-FFF2-40B4-BE49-F238E27FC236}">
                <a16:creationId xmlns:a16="http://schemas.microsoft.com/office/drawing/2014/main" id="{A255425E-539C-3A41-5992-AA2F2602EA11}"/>
              </a:ext>
            </a:extLst>
          </p:cNvPr>
          <p:cNvSpPr/>
          <p:nvPr/>
        </p:nvSpPr>
        <p:spPr>
          <a:xfrm rot="5400000">
            <a:off x="9326277" y="2649842"/>
            <a:ext cx="528186" cy="223829"/>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楕円 8">
            <a:extLst>
              <a:ext uri="{FF2B5EF4-FFF2-40B4-BE49-F238E27FC236}">
                <a16:creationId xmlns:a16="http://schemas.microsoft.com/office/drawing/2014/main" id="{8B21EF26-A287-B147-AAFD-1C66A357836D}"/>
              </a:ext>
            </a:extLst>
          </p:cNvPr>
          <p:cNvSpPr/>
          <p:nvPr/>
        </p:nvSpPr>
        <p:spPr>
          <a:xfrm>
            <a:off x="7252936" y="3610357"/>
            <a:ext cx="528190" cy="251166"/>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楕円 9">
            <a:extLst>
              <a:ext uri="{FF2B5EF4-FFF2-40B4-BE49-F238E27FC236}">
                <a16:creationId xmlns:a16="http://schemas.microsoft.com/office/drawing/2014/main" id="{700172CD-C6F8-6E0F-1DF8-569882B2FC95}"/>
              </a:ext>
            </a:extLst>
          </p:cNvPr>
          <p:cNvSpPr/>
          <p:nvPr/>
        </p:nvSpPr>
        <p:spPr>
          <a:xfrm rot="18900000">
            <a:off x="7875487" y="3524381"/>
            <a:ext cx="528190" cy="239528"/>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楕円 10">
            <a:extLst>
              <a:ext uri="{FF2B5EF4-FFF2-40B4-BE49-F238E27FC236}">
                <a16:creationId xmlns:a16="http://schemas.microsoft.com/office/drawing/2014/main" id="{4A0750F6-A532-7ADF-96AB-302EFD629211}"/>
              </a:ext>
            </a:extLst>
          </p:cNvPr>
          <p:cNvSpPr/>
          <p:nvPr/>
        </p:nvSpPr>
        <p:spPr>
          <a:xfrm rot="2700000">
            <a:off x="8526598" y="3545569"/>
            <a:ext cx="528190" cy="279437"/>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楕円 11">
            <a:extLst>
              <a:ext uri="{FF2B5EF4-FFF2-40B4-BE49-F238E27FC236}">
                <a16:creationId xmlns:a16="http://schemas.microsoft.com/office/drawing/2014/main" id="{BA54E346-FB36-6C5D-D4F3-130907A46C5A}"/>
              </a:ext>
            </a:extLst>
          </p:cNvPr>
          <p:cNvSpPr/>
          <p:nvPr/>
        </p:nvSpPr>
        <p:spPr>
          <a:xfrm rot="5400000">
            <a:off x="9284243" y="3555183"/>
            <a:ext cx="528190" cy="260208"/>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8838D7D7-C2EF-3EF4-6559-07E0DCF85152}"/>
              </a:ext>
            </a:extLst>
          </p:cNvPr>
          <p:cNvSpPr txBox="1"/>
          <p:nvPr/>
        </p:nvSpPr>
        <p:spPr>
          <a:xfrm>
            <a:off x="7432488" y="1219007"/>
            <a:ext cx="2783988" cy="461665"/>
          </a:xfrm>
          <a:prstGeom prst="rect">
            <a:avLst/>
          </a:prstGeom>
          <a:noFill/>
        </p:spPr>
        <p:txBody>
          <a:bodyPr wrap="square" rtlCol="0">
            <a:spAutoFit/>
          </a:bodyPr>
          <a:lstStyle/>
          <a:p>
            <a:r>
              <a:rPr kumimoji="1" lang="ja-JP" altLang="en-US" sz="2400" dirty="0">
                <a:solidFill>
                  <a:srgbClr val="21A9E3"/>
                </a:solidFill>
              </a:rPr>
              <a:t>スタイリング説明</a:t>
            </a:r>
          </a:p>
        </p:txBody>
      </p:sp>
      <p:sp>
        <p:nvSpPr>
          <p:cNvPr id="14" name="Google Shape;165;p8">
            <a:extLst>
              <a:ext uri="{FF2B5EF4-FFF2-40B4-BE49-F238E27FC236}">
                <a16:creationId xmlns:a16="http://schemas.microsoft.com/office/drawing/2014/main" id="{5532C53F-78C5-A7BB-02D0-1A7303854163}"/>
              </a:ext>
            </a:extLst>
          </p:cNvPr>
          <p:cNvSpPr txBox="1"/>
          <p:nvPr/>
        </p:nvSpPr>
        <p:spPr>
          <a:xfrm>
            <a:off x="3697942" y="2339787"/>
            <a:ext cx="3109664" cy="1938952"/>
          </a:xfrm>
          <a:prstGeom prst="rect">
            <a:avLst/>
          </a:prstGeom>
          <a:noFill/>
          <a:ln>
            <a:noFill/>
          </a:ln>
        </p:spPr>
        <p:txBody>
          <a:bodyPr spcFirstLastPara="1" wrap="square" lIns="91425" tIns="45700" rIns="91425" bIns="45700" anchor="t" anchorCtr="0">
            <a:spAutoFit/>
          </a:bodyPr>
          <a:lstStyle/>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左のマップに、モデルへお伝えするテイストやゾーンを〇でかこみましょう。</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なぜこのスタイリングにしたのか？スタイリングのポイントなど、モデルにスタイリングを説明する言い方で書いてください。</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スタイリングマップの知識がないモデルにも伝わる言い方を意識しましょう。</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コミュニケーションタイプも参考に、モデルのコミュニケーションタイプを意識して説明してください。</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p:txBody>
      </p:sp>
      <p:sp>
        <p:nvSpPr>
          <p:cNvPr id="15" name="Google Shape;165;p8">
            <a:extLst>
              <a:ext uri="{FF2B5EF4-FFF2-40B4-BE49-F238E27FC236}">
                <a16:creationId xmlns:a16="http://schemas.microsoft.com/office/drawing/2014/main" id="{EC229185-166F-98C0-949D-CE0638539810}"/>
              </a:ext>
            </a:extLst>
          </p:cNvPr>
          <p:cNvSpPr txBox="1"/>
          <p:nvPr/>
        </p:nvSpPr>
        <p:spPr>
          <a:xfrm>
            <a:off x="162392" y="5824615"/>
            <a:ext cx="6332537" cy="830956"/>
          </a:xfrm>
          <a:prstGeom prst="rect">
            <a:avLst/>
          </a:prstGeom>
          <a:noFill/>
          <a:ln>
            <a:noFill/>
          </a:ln>
        </p:spPr>
        <p:txBody>
          <a:bodyPr spcFirstLastPara="1" wrap="square" lIns="91425" tIns="45700" rIns="91425" bIns="45700" anchor="t" anchorCtr="0">
            <a:spAutoFit/>
          </a:bodyPr>
          <a:lstStyle/>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モデル（お客様）を成長の手助けができる能力もマスターレベルでは必要とされます。</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このコーデを例に、モデルが自分でもチャレンジできる、モデルにあったスタイリングアドバイス（アイテム選びのポイントや組み合わせのコツ、着こなしのコツなど）を書きましょう。</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p:txBody>
      </p:sp>
    </p:spTree>
    <p:extLst>
      <p:ext uri="{BB962C8B-B14F-4D97-AF65-F5344CB8AC3E}">
        <p14:creationId xmlns:p14="http://schemas.microsoft.com/office/powerpoint/2010/main" val="34357854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7">
          <a:extLst>
            <a:ext uri="{FF2B5EF4-FFF2-40B4-BE49-F238E27FC236}">
              <a16:creationId xmlns:a16="http://schemas.microsoft.com/office/drawing/2014/main" id="{0126B66A-DDC2-4BF9-EB10-0B31431C9188}"/>
            </a:ext>
          </a:extLst>
        </p:cNvPr>
        <p:cNvGrpSpPr/>
        <p:nvPr/>
      </p:nvGrpSpPr>
      <p:grpSpPr>
        <a:xfrm>
          <a:off x="0" y="0"/>
          <a:ext cx="0" cy="0"/>
          <a:chOff x="0" y="0"/>
          <a:chExt cx="0" cy="0"/>
        </a:xfrm>
      </p:grpSpPr>
      <p:sp>
        <p:nvSpPr>
          <p:cNvPr id="3" name="Google Shape;283;p12">
            <a:extLst>
              <a:ext uri="{FF2B5EF4-FFF2-40B4-BE49-F238E27FC236}">
                <a16:creationId xmlns:a16="http://schemas.microsoft.com/office/drawing/2014/main" id="{A3184610-B8B3-1B4F-2E7C-C1C120E3FF99}"/>
              </a:ext>
            </a:extLst>
          </p:cNvPr>
          <p:cNvSpPr txBox="1"/>
          <p:nvPr/>
        </p:nvSpPr>
        <p:spPr>
          <a:xfrm>
            <a:off x="339925" y="5751056"/>
            <a:ext cx="6178200" cy="64629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600"/>
              <a:buFont typeface="Arial"/>
              <a:buNone/>
            </a:pPr>
            <a:r>
              <a:rPr lang="ja-JP" altLang="en-US" sz="1200" b="0" i="0" strike="noStrike" cap="none" dirty="0">
                <a:solidFill>
                  <a:schemeClr val="dk1"/>
                </a:solidFill>
                <a:latin typeface="メイリオ" panose="020B0604030504040204" pitchFamily="50" charset="-128"/>
                <a:ea typeface="メイリオ" panose="020B0604030504040204" pitchFamily="50" charset="-128"/>
                <a:cs typeface="Calibri"/>
                <a:sym typeface="Calibri"/>
              </a:rPr>
              <a:t>コーデ</a:t>
            </a:r>
            <a:r>
              <a:rPr lang="en-US" altLang="ja-JP" sz="1200" b="0" i="0" strike="noStrike" cap="none" dirty="0">
                <a:solidFill>
                  <a:schemeClr val="dk1"/>
                </a:solidFill>
                <a:latin typeface="メイリオ" panose="020B0604030504040204" pitchFamily="50" charset="-128"/>
                <a:ea typeface="メイリオ" panose="020B0604030504040204" pitchFamily="50" charset="-128"/>
                <a:cs typeface="Calibri"/>
                <a:sym typeface="Calibri"/>
              </a:rPr>
              <a:t>A</a:t>
            </a:r>
            <a:r>
              <a:rPr lang="ja-JP" altLang="en-US" sz="1200" b="0" i="0" strike="noStrike" cap="none" dirty="0">
                <a:solidFill>
                  <a:schemeClr val="dk1"/>
                </a:solidFill>
                <a:latin typeface="メイリオ" panose="020B0604030504040204" pitchFamily="50" charset="-128"/>
                <a:ea typeface="メイリオ" panose="020B0604030504040204" pitchFamily="50" charset="-128"/>
                <a:cs typeface="Calibri"/>
                <a:sym typeface="Calibri"/>
              </a:rPr>
              <a:t>をモデルに提案してみて、あなたがどう感じたのか？など感想をここに</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書き込み</a:t>
            </a:r>
            <a:r>
              <a:rPr lang="ja-JP" altLang="en-US" sz="1200" b="0" i="0" strike="noStrike" cap="none" dirty="0">
                <a:solidFill>
                  <a:schemeClr val="dk1"/>
                </a:solidFill>
                <a:latin typeface="メイリオ" panose="020B0604030504040204" pitchFamily="50" charset="-128"/>
                <a:ea typeface="メイリオ" panose="020B0604030504040204" pitchFamily="50" charset="-128"/>
                <a:cs typeface="Calibri"/>
                <a:sym typeface="Calibri"/>
              </a:rPr>
              <a:t>ましょう。難しかったこと、楽しかったことなど書いてみましょう。</a:t>
            </a:r>
            <a:endParaRPr sz="1200" b="0" i="0" strike="noStrike" cap="none" dirty="0">
              <a:solidFill>
                <a:srgbClr val="000000"/>
              </a:solidFill>
              <a:latin typeface="メイリオ" panose="020B0604030504040204" pitchFamily="50" charset="-128"/>
              <a:ea typeface="メイリオ" panose="020B0604030504040204" pitchFamily="50" charset="-128"/>
              <a:sym typeface="Arial"/>
            </a:endParaRPr>
          </a:p>
        </p:txBody>
      </p:sp>
      <p:sp>
        <p:nvSpPr>
          <p:cNvPr id="6" name="Google Shape;280;p12">
            <a:extLst>
              <a:ext uri="{FF2B5EF4-FFF2-40B4-BE49-F238E27FC236}">
                <a16:creationId xmlns:a16="http://schemas.microsoft.com/office/drawing/2014/main" id="{D0B85537-D08F-FB83-B4B6-C840D368BE1F}"/>
              </a:ext>
            </a:extLst>
          </p:cNvPr>
          <p:cNvSpPr txBox="1"/>
          <p:nvPr/>
        </p:nvSpPr>
        <p:spPr>
          <a:xfrm>
            <a:off x="477077" y="1477370"/>
            <a:ext cx="6041047" cy="1754286"/>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モデルの方にコーデ</a:t>
            </a:r>
            <a:r>
              <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A</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のスタイリングについて聞いてここに書き込みましょう。</a:t>
            </a:r>
            <a:endPar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endParaRPr>
          </a:p>
          <a:p>
            <a:pPr marL="0" marR="0" lvl="0" indent="0" algn="l" rtl="0">
              <a:lnSpc>
                <a:spcPct val="150000"/>
              </a:lnSpc>
              <a:spcBef>
                <a:spcPts val="0"/>
              </a:spcBef>
              <a:spcAft>
                <a:spcPts val="0"/>
              </a:spcAft>
              <a:buClr>
                <a:srgbClr val="000000"/>
              </a:buClr>
              <a:buSzPts val="1200"/>
              <a:buFont typeface="Arial"/>
              <a:buNone/>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分析結果と今回のコーデ</a:t>
            </a:r>
            <a:r>
              <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A</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についてどう思ったか？</a:t>
            </a:r>
            <a:endPar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endParaRPr>
          </a:p>
          <a:p>
            <a:pPr marL="0" marR="0" lvl="0" indent="0" algn="l" rtl="0">
              <a:lnSpc>
                <a:spcPct val="150000"/>
              </a:lnSpc>
              <a:spcBef>
                <a:spcPts val="0"/>
              </a:spcBef>
              <a:spcAft>
                <a:spcPts val="0"/>
              </a:spcAft>
              <a:buClr>
                <a:srgbClr val="000000"/>
              </a:buClr>
              <a:buSzPts val="1200"/>
              <a:buFont typeface="Arial"/>
              <a:buNone/>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・提案されたコーデ</a:t>
            </a:r>
            <a:r>
              <a:rPr lang="en-US" altLang="ja-JP" sz="1200" dirty="0">
                <a:solidFill>
                  <a:schemeClr val="dk1"/>
                </a:solidFill>
                <a:latin typeface="メイリオ" panose="020B0604030504040204" pitchFamily="50" charset="-128"/>
                <a:ea typeface="メイリオ" panose="020B0604030504040204" pitchFamily="50" charset="-128"/>
                <a:cs typeface="Calibri"/>
                <a:sym typeface="Calibri"/>
              </a:rPr>
              <a:t>A</a:t>
            </a: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についてどう感じたか？</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a:p>
            <a:pPr marL="0" marR="0" lvl="0" indent="0" algn="l" rtl="0">
              <a:lnSpc>
                <a:spcPct val="150000"/>
              </a:lnSpc>
              <a:spcBef>
                <a:spcPts val="0"/>
              </a:spcBef>
              <a:spcAft>
                <a:spcPts val="0"/>
              </a:spcAft>
              <a:buClr>
                <a:srgbClr val="000000"/>
              </a:buClr>
              <a:buSzPts val="1200"/>
              <a:buFont typeface="Arial"/>
              <a:buNone/>
            </a:pP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・提案されたコーデ</a:t>
            </a:r>
            <a:r>
              <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A</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の説明についてどう感じたか？</a:t>
            </a:r>
            <a:endPar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endParaRPr>
          </a:p>
          <a:p>
            <a:pPr marL="0" marR="0" lvl="0" indent="0" algn="l" rtl="0">
              <a:lnSpc>
                <a:spcPct val="150000"/>
              </a:lnSpc>
              <a:spcBef>
                <a:spcPts val="0"/>
              </a:spcBef>
              <a:spcAft>
                <a:spcPts val="0"/>
              </a:spcAft>
              <a:buClr>
                <a:srgbClr val="000000"/>
              </a:buClr>
              <a:buSzPts val="1200"/>
              <a:buFont typeface="Arial"/>
              <a:buNone/>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・その他感想</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a:p>
            <a:pPr marL="0" marR="0" lvl="0" indent="0" algn="l" rtl="0">
              <a:lnSpc>
                <a:spcPct val="150000"/>
              </a:lnSpc>
              <a:spcBef>
                <a:spcPts val="0"/>
              </a:spcBef>
              <a:spcAft>
                <a:spcPts val="0"/>
              </a:spcAft>
              <a:buClr>
                <a:srgbClr val="000000"/>
              </a:buClr>
              <a:buSzPts val="1200"/>
              <a:buFont typeface="Arial"/>
              <a:buNone/>
            </a:pPr>
            <a:r>
              <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な</a:t>
            </a: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ど</a:t>
            </a:r>
            <a:endParaRPr sz="1200"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
        <p:nvSpPr>
          <p:cNvPr id="7" name="Google Shape;165;p8">
            <a:extLst>
              <a:ext uri="{FF2B5EF4-FFF2-40B4-BE49-F238E27FC236}">
                <a16:creationId xmlns:a16="http://schemas.microsoft.com/office/drawing/2014/main" id="{59C7DF46-0415-FBAC-2948-23F09377D571}"/>
              </a:ext>
            </a:extLst>
          </p:cNvPr>
          <p:cNvSpPr txBox="1"/>
          <p:nvPr/>
        </p:nvSpPr>
        <p:spPr>
          <a:xfrm>
            <a:off x="6016487" y="9643415"/>
            <a:ext cx="828261" cy="27695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21</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25P</a:t>
            </a:r>
            <a:endParaRPr sz="1200" b="0" i="0" u="none" strike="noStrike" cap="none" dirty="0">
              <a:solidFill>
                <a:schemeClr val="bg1">
                  <a:lumMod val="50000"/>
                </a:schemeClr>
              </a:solidFill>
              <a:latin typeface="メイリオ" panose="020B0604030504040204" pitchFamily="50" charset="-128"/>
              <a:ea typeface="メイリオ" panose="020B0604030504040204" pitchFamily="50" charset="-128"/>
              <a:cs typeface="Calibri"/>
              <a:sym typeface="Calibri"/>
            </a:endParaRPr>
          </a:p>
        </p:txBody>
      </p:sp>
    </p:spTree>
    <p:extLst>
      <p:ext uri="{BB962C8B-B14F-4D97-AF65-F5344CB8AC3E}">
        <p14:creationId xmlns:p14="http://schemas.microsoft.com/office/powerpoint/2010/main" val="21529403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1">
          <a:extLst>
            <a:ext uri="{FF2B5EF4-FFF2-40B4-BE49-F238E27FC236}">
              <a16:creationId xmlns:a16="http://schemas.microsoft.com/office/drawing/2014/main" id="{8E8FEE76-7879-B223-383C-8F8B60DE9C20}"/>
            </a:ext>
          </a:extLst>
        </p:cNvPr>
        <p:cNvGrpSpPr/>
        <p:nvPr/>
      </p:nvGrpSpPr>
      <p:grpSpPr>
        <a:xfrm>
          <a:off x="0" y="0"/>
          <a:ext cx="0" cy="0"/>
          <a:chOff x="0" y="0"/>
          <a:chExt cx="0" cy="0"/>
        </a:xfrm>
      </p:grpSpPr>
      <p:sp>
        <p:nvSpPr>
          <p:cNvPr id="236" name="Google Shape;236;p10">
            <a:extLst>
              <a:ext uri="{FF2B5EF4-FFF2-40B4-BE49-F238E27FC236}">
                <a16:creationId xmlns:a16="http://schemas.microsoft.com/office/drawing/2014/main" id="{71E4506C-57C6-0FE5-E7A8-C7A36D6971F3}"/>
              </a:ext>
            </a:extLst>
          </p:cNvPr>
          <p:cNvSpPr txBox="1"/>
          <p:nvPr/>
        </p:nvSpPr>
        <p:spPr>
          <a:xfrm>
            <a:off x="174811" y="3325993"/>
            <a:ext cx="6389761" cy="36929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ja-JP" altLang="en-US" sz="18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ここにコーデ</a:t>
            </a:r>
            <a:r>
              <a:rPr lang="en-US" altLang="ja-JP" sz="18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B</a:t>
            </a:r>
            <a:r>
              <a:rPr lang="ja-JP" altLang="en-US" sz="18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のスタイリングテーマを書きましょう</a:t>
            </a:r>
            <a:endParaRPr sz="1400"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
        <p:nvSpPr>
          <p:cNvPr id="22" name="Google Shape;698;p30">
            <a:extLst>
              <a:ext uri="{FF2B5EF4-FFF2-40B4-BE49-F238E27FC236}">
                <a16:creationId xmlns:a16="http://schemas.microsoft.com/office/drawing/2014/main" id="{3AB0923F-0B8A-1742-ED2E-166017367B32}"/>
              </a:ext>
            </a:extLst>
          </p:cNvPr>
          <p:cNvSpPr txBox="1"/>
          <p:nvPr/>
        </p:nvSpPr>
        <p:spPr>
          <a:xfrm>
            <a:off x="873457" y="1653409"/>
            <a:ext cx="5433213"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モデルのなりたいイメージをヒアリングここに書き込みましょう！</a:t>
            </a:r>
            <a:br>
              <a:rPr lang="en-US" altLang="ja-JP" sz="1200" dirty="0">
                <a:solidFill>
                  <a:schemeClr val="dk1"/>
                </a:solidFill>
                <a:latin typeface="メイリオ" panose="020B0604030504040204" pitchFamily="50" charset="-128"/>
                <a:ea typeface="メイリオ" panose="020B0604030504040204" pitchFamily="50" charset="-128"/>
                <a:cs typeface="Calibri"/>
                <a:sym typeface="Calibri"/>
              </a:rPr>
            </a:b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どんなシーンでの装いをイメージされてるかも確認しましょう！</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p:txBody>
      </p:sp>
      <p:sp>
        <p:nvSpPr>
          <p:cNvPr id="24" name="Google Shape;697;p30">
            <a:extLst>
              <a:ext uri="{FF2B5EF4-FFF2-40B4-BE49-F238E27FC236}">
                <a16:creationId xmlns:a16="http://schemas.microsoft.com/office/drawing/2014/main" id="{16830684-73FA-7B0E-D128-ACF608C782A3}"/>
              </a:ext>
            </a:extLst>
          </p:cNvPr>
          <p:cNvSpPr txBox="1"/>
          <p:nvPr/>
        </p:nvSpPr>
        <p:spPr>
          <a:xfrm>
            <a:off x="377868" y="4028284"/>
            <a:ext cx="6288750" cy="64629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テーマに対して、なぜこのテーマにしたのか、書いてみましょう。</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出来るだけ具体的な文言で書き込んでみましょう！</a:t>
            </a:r>
            <a:endParaRPr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endParaRPr>
          </a:p>
        </p:txBody>
      </p:sp>
      <p:sp>
        <p:nvSpPr>
          <p:cNvPr id="27" name="Google Shape;165;p8">
            <a:extLst>
              <a:ext uri="{FF2B5EF4-FFF2-40B4-BE49-F238E27FC236}">
                <a16:creationId xmlns:a16="http://schemas.microsoft.com/office/drawing/2014/main" id="{A4F51A1D-685D-B1B3-BF37-A91B4ED259EF}"/>
              </a:ext>
            </a:extLst>
          </p:cNvPr>
          <p:cNvSpPr txBox="1"/>
          <p:nvPr/>
        </p:nvSpPr>
        <p:spPr>
          <a:xfrm>
            <a:off x="6016487" y="9643415"/>
            <a:ext cx="828261" cy="27695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22</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25P</a:t>
            </a:r>
            <a:endParaRPr sz="1200" b="0" i="0" u="none" strike="noStrike" cap="none" dirty="0">
              <a:solidFill>
                <a:schemeClr val="bg1">
                  <a:lumMod val="50000"/>
                </a:schemeClr>
              </a:solidFill>
              <a:latin typeface="メイリオ" panose="020B0604030504040204" pitchFamily="50" charset="-128"/>
              <a:ea typeface="メイリオ" panose="020B0604030504040204" pitchFamily="50" charset="-128"/>
              <a:cs typeface="Calibri"/>
              <a:sym typeface="Calibri"/>
            </a:endParaRPr>
          </a:p>
        </p:txBody>
      </p:sp>
      <p:sp>
        <p:nvSpPr>
          <p:cNvPr id="29" name="楕円 28">
            <a:extLst>
              <a:ext uri="{FF2B5EF4-FFF2-40B4-BE49-F238E27FC236}">
                <a16:creationId xmlns:a16="http://schemas.microsoft.com/office/drawing/2014/main" id="{53D35EC7-42C3-9BF6-BAAD-B4E769BA7771}"/>
              </a:ext>
            </a:extLst>
          </p:cNvPr>
          <p:cNvSpPr/>
          <p:nvPr/>
        </p:nvSpPr>
        <p:spPr>
          <a:xfrm>
            <a:off x="-1923086" y="1506422"/>
            <a:ext cx="227380" cy="227380"/>
          </a:xfrm>
          <a:prstGeom prst="ellipse">
            <a:avLst/>
          </a:prstGeom>
          <a:noFill/>
          <a:ln w="57150">
            <a:solidFill>
              <a:srgbClr val="FF00F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楕円 29">
            <a:extLst>
              <a:ext uri="{FF2B5EF4-FFF2-40B4-BE49-F238E27FC236}">
                <a16:creationId xmlns:a16="http://schemas.microsoft.com/office/drawing/2014/main" id="{FEEAE8CE-0293-63A2-B266-991D3C0B01A4}"/>
              </a:ext>
            </a:extLst>
          </p:cNvPr>
          <p:cNvSpPr/>
          <p:nvPr/>
        </p:nvSpPr>
        <p:spPr>
          <a:xfrm>
            <a:off x="-1408110" y="1495227"/>
            <a:ext cx="227380" cy="227380"/>
          </a:xfrm>
          <a:prstGeom prst="ellipse">
            <a:avLst/>
          </a:prstGeom>
          <a:noFill/>
          <a:ln w="57150">
            <a:solidFill>
              <a:srgbClr val="FF00F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楕円 30">
            <a:extLst>
              <a:ext uri="{FF2B5EF4-FFF2-40B4-BE49-F238E27FC236}">
                <a16:creationId xmlns:a16="http://schemas.microsoft.com/office/drawing/2014/main" id="{06D0D7E3-0088-595F-4967-E816870BE9AA}"/>
              </a:ext>
            </a:extLst>
          </p:cNvPr>
          <p:cNvSpPr/>
          <p:nvPr/>
        </p:nvSpPr>
        <p:spPr>
          <a:xfrm>
            <a:off x="-2896367" y="2115033"/>
            <a:ext cx="536565" cy="227380"/>
          </a:xfrm>
          <a:prstGeom prst="ellipse">
            <a:avLst/>
          </a:prstGeom>
          <a:noFill/>
          <a:ln w="57150">
            <a:solidFill>
              <a:srgbClr val="FF00F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楕円 31">
            <a:extLst>
              <a:ext uri="{FF2B5EF4-FFF2-40B4-BE49-F238E27FC236}">
                <a16:creationId xmlns:a16="http://schemas.microsoft.com/office/drawing/2014/main" id="{346806F2-8D11-619D-1C79-F46C8D8FBCEE}"/>
              </a:ext>
            </a:extLst>
          </p:cNvPr>
          <p:cNvSpPr/>
          <p:nvPr/>
        </p:nvSpPr>
        <p:spPr>
          <a:xfrm rot="18900000">
            <a:off x="-2203973" y="2142687"/>
            <a:ext cx="536565" cy="227380"/>
          </a:xfrm>
          <a:prstGeom prst="ellipse">
            <a:avLst/>
          </a:prstGeom>
          <a:noFill/>
          <a:ln w="57150">
            <a:solidFill>
              <a:srgbClr val="FF00F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楕円 32">
            <a:extLst>
              <a:ext uri="{FF2B5EF4-FFF2-40B4-BE49-F238E27FC236}">
                <a16:creationId xmlns:a16="http://schemas.microsoft.com/office/drawing/2014/main" id="{BF9D2966-EFBA-28FB-464F-CA91A4BF73BB}"/>
              </a:ext>
            </a:extLst>
          </p:cNvPr>
          <p:cNvSpPr/>
          <p:nvPr/>
        </p:nvSpPr>
        <p:spPr>
          <a:xfrm rot="2700000">
            <a:off x="-1514493" y="2146686"/>
            <a:ext cx="536565" cy="227380"/>
          </a:xfrm>
          <a:prstGeom prst="ellipse">
            <a:avLst/>
          </a:prstGeom>
          <a:noFill/>
          <a:ln w="57150">
            <a:solidFill>
              <a:srgbClr val="FF00F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楕円 33">
            <a:extLst>
              <a:ext uri="{FF2B5EF4-FFF2-40B4-BE49-F238E27FC236}">
                <a16:creationId xmlns:a16="http://schemas.microsoft.com/office/drawing/2014/main" id="{01DE983C-A93D-BA71-59E4-1B8F87A66B85}"/>
              </a:ext>
            </a:extLst>
          </p:cNvPr>
          <p:cNvSpPr/>
          <p:nvPr/>
        </p:nvSpPr>
        <p:spPr>
          <a:xfrm rot="5400000">
            <a:off x="-793094" y="2148501"/>
            <a:ext cx="536561" cy="227378"/>
          </a:xfrm>
          <a:prstGeom prst="ellipse">
            <a:avLst/>
          </a:prstGeom>
          <a:noFill/>
          <a:ln w="57150">
            <a:solidFill>
              <a:srgbClr val="FF00F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楕円 34">
            <a:extLst>
              <a:ext uri="{FF2B5EF4-FFF2-40B4-BE49-F238E27FC236}">
                <a16:creationId xmlns:a16="http://schemas.microsoft.com/office/drawing/2014/main" id="{DD9CBCD0-8956-9D1B-A051-7A807E5E3BF2}"/>
              </a:ext>
            </a:extLst>
          </p:cNvPr>
          <p:cNvSpPr/>
          <p:nvPr/>
        </p:nvSpPr>
        <p:spPr>
          <a:xfrm>
            <a:off x="-2907979" y="2919866"/>
            <a:ext cx="536564" cy="255149"/>
          </a:xfrm>
          <a:prstGeom prst="ellipse">
            <a:avLst/>
          </a:prstGeom>
          <a:noFill/>
          <a:ln w="57150">
            <a:solidFill>
              <a:srgbClr val="FF00F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楕円 35">
            <a:extLst>
              <a:ext uri="{FF2B5EF4-FFF2-40B4-BE49-F238E27FC236}">
                <a16:creationId xmlns:a16="http://schemas.microsoft.com/office/drawing/2014/main" id="{69D2CFE0-2818-0E58-2AD4-F7B178C422BA}"/>
              </a:ext>
            </a:extLst>
          </p:cNvPr>
          <p:cNvSpPr/>
          <p:nvPr/>
        </p:nvSpPr>
        <p:spPr>
          <a:xfrm rot="18900000">
            <a:off x="-2223629" y="2925777"/>
            <a:ext cx="536564" cy="243326"/>
          </a:xfrm>
          <a:prstGeom prst="ellipse">
            <a:avLst/>
          </a:prstGeom>
          <a:noFill/>
          <a:ln w="57150">
            <a:solidFill>
              <a:srgbClr val="FF00F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楕円 36">
            <a:extLst>
              <a:ext uri="{FF2B5EF4-FFF2-40B4-BE49-F238E27FC236}">
                <a16:creationId xmlns:a16="http://schemas.microsoft.com/office/drawing/2014/main" id="{9C9C7DA9-E325-2C71-4B21-32BD617581AC}"/>
              </a:ext>
            </a:extLst>
          </p:cNvPr>
          <p:cNvSpPr/>
          <p:nvPr/>
        </p:nvSpPr>
        <p:spPr>
          <a:xfrm rot="2700000">
            <a:off x="-1562702" y="2893993"/>
            <a:ext cx="536564" cy="283867"/>
          </a:xfrm>
          <a:prstGeom prst="ellipse">
            <a:avLst/>
          </a:prstGeom>
          <a:noFill/>
          <a:ln w="57150">
            <a:solidFill>
              <a:srgbClr val="FF00F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楕円 37">
            <a:extLst>
              <a:ext uri="{FF2B5EF4-FFF2-40B4-BE49-F238E27FC236}">
                <a16:creationId xmlns:a16="http://schemas.microsoft.com/office/drawing/2014/main" id="{23E00683-3DD6-7496-FC1E-696D3E54B2B3}"/>
              </a:ext>
            </a:extLst>
          </p:cNvPr>
          <p:cNvSpPr/>
          <p:nvPr/>
        </p:nvSpPr>
        <p:spPr>
          <a:xfrm rot="5400000">
            <a:off x="-856070" y="2923682"/>
            <a:ext cx="536562" cy="264332"/>
          </a:xfrm>
          <a:prstGeom prst="ellipse">
            <a:avLst/>
          </a:prstGeom>
          <a:noFill/>
          <a:ln w="57150">
            <a:solidFill>
              <a:srgbClr val="FF00F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テキスト ボックス 38">
            <a:extLst>
              <a:ext uri="{FF2B5EF4-FFF2-40B4-BE49-F238E27FC236}">
                <a16:creationId xmlns:a16="http://schemas.microsoft.com/office/drawing/2014/main" id="{21B3BF36-349C-B4ED-1C4D-690E839A166E}"/>
              </a:ext>
            </a:extLst>
          </p:cNvPr>
          <p:cNvSpPr txBox="1"/>
          <p:nvPr/>
        </p:nvSpPr>
        <p:spPr>
          <a:xfrm>
            <a:off x="-2307599" y="931823"/>
            <a:ext cx="2026359" cy="461665"/>
          </a:xfrm>
          <a:prstGeom prst="rect">
            <a:avLst/>
          </a:prstGeom>
          <a:noFill/>
        </p:spPr>
        <p:txBody>
          <a:bodyPr wrap="square" rtlCol="0">
            <a:spAutoFit/>
          </a:bodyPr>
          <a:lstStyle/>
          <a:p>
            <a:r>
              <a:rPr kumimoji="1" lang="ja-JP" altLang="en-US" sz="2400" dirty="0">
                <a:solidFill>
                  <a:srgbClr val="FF00FF"/>
                </a:solidFill>
              </a:rPr>
              <a:t>なりたい</a:t>
            </a:r>
          </a:p>
        </p:txBody>
      </p:sp>
      <p:sp>
        <p:nvSpPr>
          <p:cNvPr id="51" name="Google Shape;267;p11">
            <a:extLst>
              <a:ext uri="{FF2B5EF4-FFF2-40B4-BE49-F238E27FC236}">
                <a16:creationId xmlns:a16="http://schemas.microsoft.com/office/drawing/2014/main" id="{858D07B1-806E-9276-DE2A-4F211CB5CD6F}"/>
              </a:ext>
            </a:extLst>
          </p:cNvPr>
          <p:cNvSpPr txBox="1"/>
          <p:nvPr/>
        </p:nvSpPr>
        <p:spPr>
          <a:xfrm>
            <a:off x="1067970" y="5513356"/>
            <a:ext cx="5362345" cy="1477287"/>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ja-JP" altLang="en-US" sz="1200" b="0" i="0" u="none" strike="noStrike" cap="none" dirty="0">
                <a:solidFill>
                  <a:srgbClr val="000000"/>
                </a:solidFill>
                <a:latin typeface="メイリオ" panose="020B0604030504040204" pitchFamily="50" charset="-128"/>
                <a:ea typeface="メイリオ" panose="020B0604030504040204" pitchFamily="50" charset="-128"/>
                <a:sym typeface="Arial"/>
              </a:rPr>
              <a:t>提案したスタイリングのテイストやゾーン</a:t>
            </a:r>
            <a:endParaRPr lang="en-US" altLang="ja-JP" sz="1200" b="0" i="0" u="none" strike="noStrike" cap="none" dirty="0">
              <a:solidFill>
                <a:srgbClr val="000000"/>
              </a:solidFill>
              <a:latin typeface="メイリオ" panose="020B0604030504040204" pitchFamily="50" charset="-128"/>
              <a:ea typeface="メイリオ" panose="020B0604030504040204" pitchFamily="50" charset="-128"/>
              <a:sym typeface="Arial"/>
            </a:endParaRPr>
          </a:p>
          <a:p>
            <a:pPr marL="0" marR="0" lvl="0" indent="0" algn="l" rtl="0">
              <a:lnSpc>
                <a:spcPct val="150000"/>
              </a:lnSpc>
              <a:spcBef>
                <a:spcPts val="0"/>
              </a:spcBef>
              <a:spcAft>
                <a:spcPts val="0"/>
              </a:spcAft>
              <a:buClr>
                <a:srgbClr val="000000"/>
              </a:buClr>
              <a:buSzPts val="1200"/>
              <a:buFont typeface="Arial"/>
              <a:buNone/>
            </a:pPr>
            <a:r>
              <a:rPr lang="ja-JP" altLang="en-US" sz="1200" dirty="0">
                <a:latin typeface="メイリオ" panose="020B0604030504040204" pitchFamily="50" charset="-128"/>
                <a:ea typeface="メイリオ" panose="020B0604030504040204" pitchFamily="50" charset="-128"/>
              </a:rPr>
              <a:t>スタイリング</a:t>
            </a:r>
            <a:r>
              <a:rPr lang="ja-JP" altLang="en-US" sz="1200" b="0" i="0" u="none" strike="noStrike" cap="none" dirty="0">
                <a:solidFill>
                  <a:srgbClr val="000000"/>
                </a:solidFill>
                <a:latin typeface="メイリオ" panose="020B0604030504040204" pitchFamily="50" charset="-128"/>
                <a:ea typeface="メイリオ" panose="020B0604030504040204" pitchFamily="50" charset="-128"/>
                <a:sym typeface="Arial"/>
              </a:rPr>
              <a:t>についての説明をここに書き込みましょう！</a:t>
            </a:r>
            <a:endParaRPr lang="en-US" altLang="ja-JP" sz="1200" b="0" i="0" u="none" strike="noStrike" cap="none" dirty="0">
              <a:solidFill>
                <a:srgbClr val="000000"/>
              </a:solidFill>
              <a:latin typeface="メイリオ" panose="020B0604030504040204" pitchFamily="50" charset="-128"/>
              <a:ea typeface="メイリオ" panose="020B0604030504040204" pitchFamily="50" charset="-128"/>
              <a:sym typeface="Arial"/>
            </a:endParaRPr>
          </a:p>
          <a:p>
            <a:pPr marL="0" marR="0" lvl="0" indent="0" algn="l" rtl="0">
              <a:lnSpc>
                <a:spcPct val="150000"/>
              </a:lnSpc>
              <a:spcBef>
                <a:spcPts val="0"/>
              </a:spcBef>
              <a:spcAft>
                <a:spcPts val="0"/>
              </a:spcAft>
              <a:buClr>
                <a:srgbClr val="000000"/>
              </a:buClr>
              <a:buSzPts val="1200"/>
              <a:buFont typeface="Arial"/>
              <a:buNone/>
            </a:pPr>
            <a:r>
              <a:rPr lang="ja-JP" altLang="en-US" sz="1200" dirty="0">
                <a:latin typeface="メイリオ" panose="020B0604030504040204" pitchFamily="50" charset="-128"/>
                <a:ea typeface="メイリオ" panose="020B0604030504040204" pitchFamily="50" charset="-128"/>
              </a:rPr>
              <a:t>スタイリングマップの知識がある人に向けた説明でかまいません。</a:t>
            </a:r>
            <a:endParaRPr lang="en-US" altLang="ja-JP" sz="1200" dirty="0">
              <a:latin typeface="メイリオ" panose="020B0604030504040204" pitchFamily="50" charset="-128"/>
              <a:ea typeface="メイリオ" panose="020B0604030504040204" pitchFamily="50" charset="-128"/>
            </a:endParaRPr>
          </a:p>
          <a:p>
            <a:pPr marL="0" marR="0" lvl="0" indent="0" algn="l" rtl="0">
              <a:lnSpc>
                <a:spcPct val="150000"/>
              </a:lnSpc>
              <a:spcBef>
                <a:spcPts val="0"/>
              </a:spcBef>
              <a:spcAft>
                <a:spcPts val="0"/>
              </a:spcAft>
              <a:buClr>
                <a:srgbClr val="000000"/>
              </a:buClr>
              <a:buSzPts val="1200"/>
              <a:buFont typeface="Arial"/>
              <a:buNone/>
            </a:pPr>
            <a:r>
              <a:rPr lang="ja-JP" altLang="en-US" sz="1200" b="0" i="0" u="none" strike="noStrike" cap="none" dirty="0">
                <a:solidFill>
                  <a:srgbClr val="000000"/>
                </a:solidFill>
                <a:latin typeface="メイリオ" panose="020B0604030504040204" pitchFamily="50" charset="-128"/>
                <a:ea typeface="メイリオ" panose="020B0604030504040204" pitchFamily="50" charset="-128"/>
                <a:sym typeface="Arial"/>
              </a:rPr>
              <a:t>（この後のページに、スタイリングマップの知識がないモデルへの説明について書く箇所もあります。）</a:t>
            </a:r>
            <a:endParaRPr sz="1200"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
        <p:nvSpPr>
          <p:cNvPr id="52" name="楕円 51">
            <a:extLst>
              <a:ext uri="{FF2B5EF4-FFF2-40B4-BE49-F238E27FC236}">
                <a16:creationId xmlns:a16="http://schemas.microsoft.com/office/drawing/2014/main" id="{0F55F084-B630-D984-45E2-62E00AE4A1D0}"/>
              </a:ext>
            </a:extLst>
          </p:cNvPr>
          <p:cNvSpPr/>
          <p:nvPr/>
        </p:nvSpPr>
        <p:spPr>
          <a:xfrm>
            <a:off x="-2180921" y="5593280"/>
            <a:ext cx="223831" cy="223831"/>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楕円 52">
            <a:extLst>
              <a:ext uri="{FF2B5EF4-FFF2-40B4-BE49-F238E27FC236}">
                <a16:creationId xmlns:a16="http://schemas.microsoft.com/office/drawing/2014/main" id="{3990CF33-373C-8F0E-F76C-A9899BA57C2B}"/>
              </a:ext>
            </a:extLst>
          </p:cNvPr>
          <p:cNvSpPr/>
          <p:nvPr/>
        </p:nvSpPr>
        <p:spPr>
          <a:xfrm>
            <a:off x="-1488230" y="5605573"/>
            <a:ext cx="223831"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楕円 53">
            <a:extLst>
              <a:ext uri="{FF2B5EF4-FFF2-40B4-BE49-F238E27FC236}">
                <a16:creationId xmlns:a16="http://schemas.microsoft.com/office/drawing/2014/main" id="{67142B61-7A4B-5900-EE50-C15D1D816BED}"/>
              </a:ext>
            </a:extLst>
          </p:cNvPr>
          <p:cNvSpPr/>
          <p:nvPr/>
        </p:nvSpPr>
        <p:spPr>
          <a:xfrm>
            <a:off x="-3064323" y="6271925"/>
            <a:ext cx="528189"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楕円 54">
            <a:extLst>
              <a:ext uri="{FF2B5EF4-FFF2-40B4-BE49-F238E27FC236}">
                <a16:creationId xmlns:a16="http://schemas.microsoft.com/office/drawing/2014/main" id="{1992ED58-4FC4-E8C1-0C04-EDF6BDD94130}"/>
              </a:ext>
            </a:extLst>
          </p:cNvPr>
          <p:cNvSpPr/>
          <p:nvPr/>
        </p:nvSpPr>
        <p:spPr>
          <a:xfrm rot="18900000">
            <a:off x="-2429059" y="6361023"/>
            <a:ext cx="528189"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楕円 55">
            <a:extLst>
              <a:ext uri="{FF2B5EF4-FFF2-40B4-BE49-F238E27FC236}">
                <a16:creationId xmlns:a16="http://schemas.microsoft.com/office/drawing/2014/main" id="{FBF55318-048C-9028-68AA-A238862DD84B}"/>
              </a:ext>
            </a:extLst>
          </p:cNvPr>
          <p:cNvSpPr/>
          <p:nvPr/>
        </p:nvSpPr>
        <p:spPr>
          <a:xfrm rot="2700000">
            <a:off x="-1709801" y="6383841"/>
            <a:ext cx="528189"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楕円 56">
            <a:extLst>
              <a:ext uri="{FF2B5EF4-FFF2-40B4-BE49-F238E27FC236}">
                <a16:creationId xmlns:a16="http://schemas.microsoft.com/office/drawing/2014/main" id="{E1EE6EEC-DEDB-4242-D802-969FE8916833}"/>
              </a:ext>
            </a:extLst>
          </p:cNvPr>
          <p:cNvSpPr/>
          <p:nvPr/>
        </p:nvSpPr>
        <p:spPr>
          <a:xfrm rot="5400000">
            <a:off x="-1014511" y="6388125"/>
            <a:ext cx="528186" cy="223829"/>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楕円 57">
            <a:extLst>
              <a:ext uri="{FF2B5EF4-FFF2-40B4-BE49-F238E27FC236}">
                <a16:creationId xmlns:a16="http://schemas.microsoft.com/office/drawing/2014/main" id="{D46F317F-20D8-4D59-D8D9-375EA8B16AC0}"/>
              </a:ext>
            </a:extLst>
          </p:cNvPr>
          <p:cNvSpPr/>
          <p:nvPr/>
        </p:nvSpPr>
        <p:spPr>
          <a:xfrm>
            <a:off x="-3087852" y="7348640"/>
            <a:ext cx="528190" cy="251166"/>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楕円 58">
            <a:extLst>
              <a:ext uri="{FF2B5EF4-FFF2-40B4-BE49-F238E27FC236}">
                <a16:creationId xmlns:a16="http://schemas.microsoft.com/office/drawing/2014/main" id="{3E8CBFF2-0D71-9BA5-B800-DA7D92C9983E}"/>
              </a:ext>
            </a:extLst>
          </p:cNvPr>
          <p:cNvSpPr/>
          <p:nvPr/>
        </p:nvSpPr>
        <p:spPr>
          <a:xfrm rot="18900000">
            <a:off x="-2465301" y="7262664"/>
            <a:ext cx="528190" cy="239528"/>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楕円 59">
            <a:extLst>
              <a:ext uri="{FF2B5EF4-FFF2-40B4-BE49-F238E27FC236}">
                <a16:creationId xmlns:a16="http://schemas.microsoft.com/office/drawing/2014/main" id="{E80A4F08-8064-5175-1C21-6B9AD41F44C6}"/>
              </a:ext>
            </a:extLst>
          </p:cNvPr>
          <p:cNvSpPr/>
          <p:nvPr/>
        </p:nvSpPr>
        <p:spPr>
          <a:xfrm rot="2700000">
            <a:off x="-1814190" y="7283852"/>
            <a:ext cx="528190" cy="279437"/>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楕円 60">
            <a:extLst>
              <a:ext uri="{FF2B5EF4-FFF2-40B4-BE49-F238E27FC236}">
                <a16:creationId xmlns:a16="http://schemas.microsoft.com/office/drawing/2014/main" id="{DB0952A1-B6A4-65F6-0892-1FF4D7138834}"/>
              </a:ext>
            </a:extLst>
          </p:cNvPr>
          <p:cNvSpPr/>
          <p:nvPr/>
        </p:nvSpPr>
        <p:spPr>
          <a:xfrm rot="5400000">
            <a:off x="-1056545" y="7293466"/>
            <a:ext cx="528190" cy="260208"/>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テキスト ボックス 61">
            <a:extLst>
              <a:ext uri="{FF2B5EF4-FFF2-40B4-BE49-F238E27FC236}">
                <a16:creationId xmlns:a16="http://schemas.microsoft.com/office/drawing/2014/main" id="{23B78DD8-E47B-7858-1A58-1D0B9F041625}"/>
              </a:ext>
            </a:extLst>
          </p:cNvPr>
          <p:cNvSpPr txBox="1"/>
          <p:nvPr/>
        </p:nvSpPr>
        <p:spPr>
          <a:xfrm>
            <a:off x="-2908300" y="4957290"/>
            <a:ext cx="2783988" cy="461665"/>
          </a:xfrm>
          <a:prstGeom prst="rect">
            <a:avLst/>
          </a:prstGeom>
          <a:noFill/>
        </p:spPr>
        <p:txBody>
          <a:bodyPr wrap="square" rtlCol="0">
            <a:spAutoFit/>
          </a:bodyPr>
          <a:lstStyle/>
          <a:p>
            <a:r>
              <a:rPr kumimoji="1" lang="ja-JP" altLang="en-US" sz="2400" dirty="0">
                <a:solidFill>
                  <a:srgbClr val="21A9E3"/>
                </a:solidFill>
              </a:rPr>
              <a:t>スタイリング説明</a:t>
            </a:r>
          </a:p>
        </p:txBody>
      </p:sp>
      <p:sp>
        <p:nvSpPr>
          <p:cNvPr id="192" name="Google Shape;267;p11">
            <a:extLst>
              <a:ext uri="{FF2B5EF4-FFF2-40B4-BE49-F238E27FC236}">
                <a16:creationId xmlns:a16="http://schemas.microsoft.com/office/drawing/2014/main" id="{D18327AD-2C96-9D4A-F829-0F74D9116549}"/>
              </a:ext>
            </a:extLst>
          </p:cNvPr>
          <p:cNvSpPr txBox="1"/>
          <p:nvPr/>
        </p:nvSpPr>
        <p:spPr>
          <a:xfrm>
            <a:off x="200072" y="7348640"/>
            <a:ext cx="6284580" cy="64629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ja-JP" altLang="en-US" sz="1200" b="0" i="0" u="none" strike="noStrike" cap="none" dirty="0">
                <a:solidFill>
                  <a:srgbClr val="000000"/>
                </a:solidFill>
                <a:latin typeface="メイリオ" panose="020B0604030504040204" pitchFamily="50" charset="-128"/>
                <a:ea typeface="メイリオ" panose="020B0604030504040204" pitchFamily="50" charset="-128"/>
                <a:sym typeface="Arial"/>
              </a:rPr>
              <a:t>使用したアイテム</a:t>
            </a:r>
            <a:r>
              <a:rPr lang="en-US" altLang="ja-JP" sz="1200" b="0" i="0" u="none" strike="noStrike" cap="none" dirty="0">
                <a:solidFill>
                  <a:srgbClr val="000000"/>
                </a:solidFill>
                <a:latin typeface="メイリオ" panose="020B0604030504040204" pitchFamily="50" charset="-128"/>
                <a:ea typeface="メイリオ" panose="020B0604030504040204" pitchFamily="50" charset="-128"/>
                <a:sym typeface="Arial"/>
              </a:rPr>
              <a:t>(</a:t>
            </a:r>
            <a:r>
              <a:rPr lang="ja-JP" altLang="en-US" sz="1200" b="0" i="0" u="none" strike="noStrike" cap="none" dirty="0">
                <a:solidFill>
                  <a:srgbClr val="000000"/>
                </a:solidFill>
                <a:latin typeface="メイリオ" panose="020B0604030504040204" pitchFamily="50" charset="-128"/>
                <a:ea typeface="メイリオ" panose="020B0604030504040204" pitchFamily="50" charset="-128"/>
                <a:sym typeface="Arial"/>
              </a:rPr>
              <a:t>服やアクセサリーや靴やバッグ</a:t>
            </a:r>
            <a:r>
              <a:rPr lang="en-US" altLang="ja-JP" sz="1200" b="0" i="0" u="none" strike="noStrike" cap="none" dirty="0">
                <a:solidFill>
                  <a:srgbClr val="000000"/>
                </a:solidFill>
                <a:latin typeface="メイリオ" panose="020B0604030504040204" pitchFamily="50" charset="-128"/>
                <a:ea typeface="メイリオ" panose="020B0604030504040204" pitchFamily="50" charset="-128"/>
                <a:sym typeface="Arial"/>
              </a:rPr>
              <a:t>)</a:t>
            </a:r>
            <a:r>
              <a:rPr lang="ja-JP" altLang="en-US" sz="1200" b="0" i="0" u="none" strike="noStrike" cap="none" dirty="0">
                <a:solidFill>
                  <a:srgbClr val="000000"/>
                </a:solidFill>
                <a:latin typeface="メイリオ" panose="020B0604030504040204" pitchFamily="50" charset="-128"/>
                <a:ea typeface="メイリオ" panose="020B0604030504040204" pitchFamily="50" charset="-128"/>
                <a:sym typeface="Arial"/>
              </a:rPr>
              <a:t>に対して、なぜこのアイテムにしたのか、それぞれ理由を書きましょう。</a:t>
            </a:r>
            <a:endParaRPr sz="1200"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Tree>
    <p:extLst>
      <p:ext uri="{BB962C8B-B14F-4D97-AF65-F5344CB8AC3E}">
        <p14:creationId xmlns:p14="http://schemas.microsoft.com/office/powerpoint/2010/main" val="14052358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6">
          <a:extLst>
            <a:ext uri="{FF2B5EF4-FFF2-40B4-BE49-F238E27FC236}">
              <a16:creationId xmlns:a16="http://schemas.microsoft.com/office/drawing/2014/main" id="{18227344-00A5-CEF2-95DC-F89DE1A4C501}"/>
            </a:ext>
          </a:extLst>
        </p:cNvPr>
        <p:cNvGrpSpPr/>
        <p:nvPr/>
      </p:nvGrpSpPr>
      <p:grpSpPr>
        <a:xfrm>
          <a:off x="0" y="0"/>
          <a:ext cx="0" cy="0"/>
          <a:chOff x="0" y="0"/>
          <a:chExt cx="0" cy="0"/>
        </a:xfrm>
      </p:grpSpPr>
      <p:sp>
        <p:nvSpPr>
          <p:cNvPr id="2" name="Google Shape;165;p8">
            <a:extLst>
              <a:ext uri="{FF2B5EF4-FFF2-40B4-BE49-F238E27FC236}">
                <a16:creationId xmlns:a16="http://schemas.microsoft.com/office/drawing/2014/main" id="{BCF31B99-7DC5-3A15-41D1-7D34A94EF6F5}"/>
              </a:ext>
            </a:extLst>
          </p:cNvPr>
          <p:cNvSpPr txBox="1"/>
          <p:nvPr/>
        </p:nvSpPr>
        <p:spPr>
          <a:xfrm>
            <a:off x="6016487" y="9643415"/>
            <a:ext cx="828261" cy="27695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23</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25P</a:t>
            </a:r>
            <a:endParaRPr sz="1200" b="0" i="0" u="none" strike="noStrike" cap="none" dirty="0">
              <a:solidFill>
                <a:schemeClr val="bg1">
                  <a:lumMod val="50000"/>
                </a:schemeClr>
              </a:solidFill>
              <a:latin typeface="メイリオ" panose="020B0604030504040204" pitchFamily="50" charset="-128"/>
              <a:ea typeface="メイリオ" panose="020B0604030504040204" pitchFamily="50" charset="-128"/>
              <a:cs typeface="Calibri"/>
              <a:sym typeface="Calibri"/>
            </a:endParaRPr>
          </a:p>
        </p:txBody>
      </p:sp>
      <p:sp>
        <p:nvSpPr>
          <p:cNvPr id="3" name="楕円 2">
            <a:extLst>
              <a:ext uri="{FF2B5EF4-FFF2-40B4-BE49-F238E27FC236}">
                <a16:creationId xmlns:a16="http://schemas.microsoft.com/office/drawing/2014/main" id="{EE8259B6-4480-8238-DC0C-2D062322C760}"/>
              </a:ext>
            </a:extLst>
          </p:cNvPr>
          <p:cNvSpPr/>
          <p:nvPr/>
        </p:nvSpPr>
        <p:spPr>
          <a:xfrm>
            <a:off x="8159867" y="1854997"/>
            <a:ext cx="223831" cy="223831"/>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楕円 3">
            <a:extLst>
              <a:ext uri="{FF2B5EF4-FFF2-40B4-BE49-F238E27FC236}">
                <a16:creationId xmlns:a16="http://schemas.microsoft.com/office/drawing/2014/main" id="{7727D014-09B4-CD3A-2F92-CD8E30DC5215}"/>
              </a:ext>
            </a:extLst>
          </p:cNvPr>
          <p:cNvSpPr/>
          <p:nvPr/>
        </p:nvSpPr>
        <p:spPr>
          <a:xfrm>
            <a:off x="8852558" y="1867290"/>
            <a:ext cx="223831"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楕円 4">
            <a:extLst>
              <a:ext uri="{FF2B5EF4-FFF2-40B4-BE49-F238E27FC236}">
                <a16:creationId xmlns:a16="http://schemas.microsoft.com/office/drawing/2014/main" id="{61E8803F-06C1-655E-48C9-6B878D71DE0E}"/>
              </a:ext>
            </a:extLst>
          </p:cNvPr>
          <p:cNvSpPr/>
          <p:nvPr/>
        </p:nvSpPr>
        <p:spPr>
          <a:xfrm>
            <a:off x="7276465" y="2533642"/>
            <a:ext cx="528189"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楕円 5">
            <a:extLst>
              <a:ext uri="{FF2B5EF4-FFF2-40B4-BE49-F238E27FC236}">
                <a16:creationId xmlns:a16="http://schemas.microsoft.com/office/drawing/2014/main" id="{E32FFD22-7758-4F76-5B18-CE4F3810A3F4}"/>
              </a:ext>
            </a:extLst>
          </p:cNvPr>
          <p:cNvSpPr/>
          <p:nvPr/>
        </p:nvSpPr>
        <p:spPr>
          <a:xfrm rot="18900000">
            <a:off x="7911729" y="2622740"/>
            <a:ext cx="528189"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楕円 6">
            <a:extLst>
              <a:ext uri="{FF2B5EF4-FFF2-40B4-BE49-F238E27FC236}">
                <a16:creationId xmlns:a16="http://schemas.microsoft.com/office/drawing/2014/main" id="{9E0FDB6A-706C-A2C3-BA3B-A965B282D346}"/>
              </a:ext>
            </a:extLst>
          </p:cNvPr>
          <p:cNvSpPr/>
          <p:nvPr/>
        </p:nvSpPr>
        <p:spPr>
          <a:xfrm rot="2700000">
            <a:off x="8630987" y="2645558"/>
            <a:ext cx="528189"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楕円 7">
            <a:extLst>
              <a:ext uri="{FF2B5EF4-FFF2-40B4-BE49-F238E27FC236}">
                <a16:creationId xmlns:a16="http://schemas.microsoft.com/office/drawing/2014/main" id="{6A4CDF35-2E8F-0E88-3DA2-D2DF3314F988}"/>
              </a:ext>
            </a:extLst>
          </p:cNvPr>
          <p:cNvSpPr/>
          <p:nvPr/>
        </p:nvSpPr>
        <p:spPr>
          <a:xfrm rot="5400000">
            <a:off x="9326277" y="2649842"/>
            <a:ext cx="528186" cy="223829"/>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楕円 8">
            <a:extLst>
              <a:ext uri="{FF2B5EF4-FFF2-40B4-BE49-F238E27FC236}">
                <a16:creationId xmlns:a16="http://schemas.microsoft.com/office/drawing/2014/main" id="{A10A1548-2146-EBFB-4D77-07DCC378B864}"/>
              </a:ext>
            </a:extLst>
          </p:cNvPr>
          <p:cNvSpPr/>
          <p:nvPr/>
        </p:nvSpPr>
        <p:spPr>
          <a:xfrm>
            <a:off x="7252936" y="3610357"/>
            <a:ext cx="528190" cy="251166"/>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楕円 9">
            <a:extLst>
              <a:ext uri="{FF2B5EF4-FFF2-40B4-BE49-F238E27FC236}">
                <a16:creationId xmlns:a16="http://schemas.microsoft.com/office/drawing/2014/main" id="{EC78A936-E4DD-489E-EB18-08A42A7AB7C0}"/>
              </a:ext>
            </a:extLst>
          </p:cNvPr>
          <p:cNvSpPr/>
          <p:nvPr/>
        </p:nvSpPr>
        <p:spPr>
          <a:xfrm rot="18900000">
            <a:off x="7875487" y="3524381"/>
            <a:ext cx="528190" cy="239528"/>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楕円 10">
            <a:extLst>
              <a:ext uri="{FF2B5EF4-FFF2-40B4-BE49-F238E27FC236}">
                <a16:creationId xmlns:a16="http://schemas.microsoft.com/office/drawing/2014/main" id="{7110F693-D77C-BF14-AD34-4B8685F0BC61}"/>
              </a:ext>
            </a:extLst>
          </p:cNvPr>
          <p:cNvSpPr/>
          <p:nvPr/>
        </p:nvSpPr>
        <p:spPr>
          <a:xfrm rot="2700000">
            <a:off x="8526598" y="3545569"/>
            <a:ext cx="528190" cy="279437"/>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楕円 11">
            <a:extLst>
              <a:ext uri="{FF2B5EF4-FFF2-40B4-BE49-F238E27FC236}">
                <a16:creationId xmlns:a16="http://schemas.microsoft.com/office/drawing/2014/main" id="{123BB42B-3698-3E9F-7D08-2BADB0A6AFE6}"/>
              </a:ext>
            </a:extLst>
          </p:cNvPr>
          <p:cNvSpPr/>
          <p:nvPr/>
        </p:nvSpPr>
        <p:spPr>
          <a:xfrm rot="5400000">
            <a:off x="9284243" y="3555183"/>
            <a:ext cx="528190" cy="260208"/>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2F211D05-D218-BE13-E32C-56BFB6F18C56}"/>
              </a:ext>
            </a:extLst>
          </p:cNvPr>
          <p:cNvSpPr txBox="1"/>
          <p:nvPr/>
        </p:nvSpPr>
        <p:spPr>
          <a:xfrm>
            <a:off x="7432488" y="1219007"/>
            <a:ext cx="2783988" cy="461665"/>
          </a:xfrm>
          <a:prstGeom prst="rect">
            <a:avLst/>
          </a:prstGeom>
          <a:noFill/>
        </p:spPr>
        <p:txBody>
          <a:bodyPr wrap="square" rtlCol="0">
            <a:spAutoFit/>
          </a:bodyPr>
          <a:lstStyle/>
          <a:p>
            <a:r>
              <a:rPr kumimoji="1" lang="ja-JP" altLang="en-US" sz="2400" dirty="0">
                <a:solidFill>
                  <a:srgbClr val="21A9E3"/>
                </a:solidFill>
              </a:rPr>
              <a:t>スタイリング説明</a:t>
            </a:r>
          </a:p>
        </p:txBody>
      </p:sp>
      <p:sp>
        <p:nvSpPr>
          <p:cNvPr id="14" name="Google Shape;165;p8">
            <a:extLst>
              <a:ext uri="{FF2B5EF4-FFF2-40B4-BE49-F238E27FC236}">
                <a16:creationId xmlns:a16="http://schemas.microsoft.com/office/drawing/2014/main" id="{711137DE-3796-4275-E779-F2D8DE4B351B}"/>
              </a:ext>
            </a:extLst>
          </p:cNvPr>
          <p:cNvSpPr txBox="1"/>
          <p:nvPr/>
        </p:nvSpPr>
        <p:spPr>
          <a:xfrm>
            <a:off x="3697942" y="2339787"/>
            <a:ext cx="3109664" cy="1938952"/>
          </a:xfrm>
          <a:prstGeom prst="rect">
            <a:avLst/>
          </a:prstGeom>
          <a:noFill/>
          <a:ln>
            <a:noFill/>
          </a:ln>
        </p:spPr>
        <p:txBody>
          <a:bodyPr spcFirstLastPara="1" wrap="square" lIns="91425" tIns="45700" rIns="91425" bIns="45700" anchor="t" anchorCtr="0">
            <a:spAutoFit/>
          </a:bodyPr>
          <a:lstStyle/>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左のマップに、モデルへお伝えするテイストやゾーンを〇でかこみましょう。</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なぜこのスタイリングにしたのか？スタイリングのポイントなど、モデルにスタイリングを説明する言い方で書いてください。</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スタイリングマップの知識がないモデルにも伝わる言い方を意識しましょう。</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コミュニケーションタイプも参考に、モデルのコミュニケーションタイプを意識して説明してください。</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p:txBody>
      </p:sp>
      <p:sp>
        <p:nvSpPr>
          <p:cNvPr id="15" name="Google Shape;165;p8">
            <a:extLst>
              <a:ext uri="{FF2B5EF4-FFF2-40B4-BE49-F238E27FC236}">
                <a16:creationId xmlns:a16="http://schemas.microsoft.com/office/drawing/2014/main" id="{91C061DA-A06E-69D7-7753-74CAAB419980}"/>
              </a:ext>
            </a:extLst>
          </p:cNvPr>
          <p:cNvSpPr txBox="1"/>
          <p:nvPr/>
        </p:nvSpPr>
        <p:spPr>
          <a:xfrm>
            <a:off x="162392" y="5824615"/>
            <a:ext cx="6332537" cy="830956"/>
          </a:xfrm>
          <a:prstGeom prst="rect">
            <a:avLst/>
          </a:prstGeom>
          <a:noFill/>
          <a:ln>
            <a:noFill/>
          </a:ln>
        </p:spPr>
        <p:txBody>
          <a:bodyPr spcFirstLastPara="1" wrap="square" lIns="91425" tIns="45700" rIns="91425" bIns="45700" anchor="t" anchorCtr="0">
            <a:spAutoFit/>
          </a:bodyPr>
          <a:lstStyle/>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モデル（お客様）を成長の手助けができる能力もマスターレベルでは必要とされます。</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このコーデを例に、モデルが自分でもチャレンジできる、モデルにあったスタイリングアドバイス（アイテム選びのポイントや組み合わせのコツ、着こなしのコツなど）を書きましょう。</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p:txBody>
      </p:sp>
    </p:spTree>
    <p:extLst>
      <p:ext uri="{BB962C8B-B14F-4D97-AF65-F5344CB8AC3E}">
        <p14:creationId xmlns:p14="http://schemas.microsoft.com/office/powerpoint/2010/main" val="4810603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7">
          <a:extLst>
            <a:ext uri="{FF2B5EF4-FFF2-40B4-BE49-F238E27FC236}">
              <a16:creationId xmlns:a16="http://schemas.microsoft.com/office/drawing/2014/main" id="{617CA6C9-F539-5E19-8DA6-240043A9FDA3}"/>
            </a:ext>
          </a:extLst>
        </p:cNvPr>
        <p:cNvGrpSpPr/>
        <p:nvPr/>
      </p:nvGrpSpPr>
      <p:grpSpPr>
        <a:xfrm>
          <a:off x="0" y="0"/>
          <a:ext cx="0" cy="0"/>
          <a:chOff x="0" y="0"/>
          <a:chExt cx="0" cy="0"/>
        </a:xfrm>
      </p:grpSpPr>
      <p:sp>
        <p:nvSpPr>
          <p:cNvPr id="3" name="Google Shape;283;p12">
            <a:extLst>
              <a:ext uri="{FF2B5EF4-FFF2-40B4-BE49-F238E27FC236}">
                <a16:creationId xmlns:a16="http://schemas.microsoft.com/office/drawing/2014/main" id="{C3485F7D-AFBC-DA17-6A92-FF0DC4E17A13}"/>
              </a:ext>
            </a:extLst>
          </p:cNvPr>
          <p:cNvSpPr txBox="1"/>
          <p:nvPr/>
        </p:nvSpPr>
        <p:spPr>
          <a:xfrm>
            <a:off x="339925" y="5751056"/>
            <a:ext cx="6178200" cy="64629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600"/>
              <a:buFont typeface="Arial"/>
              <a:buNone/>
            </a:pPr>
            <a:r>
              <a:rPr lang="ja-JP" altLang="en-US" sz="1200" b="0" i="0" strike="noStrike" cap="none" dirty="0">
                <a:solidFill>
                  <a:schemeClr val="dk1"/>
                </a:solidFill>
                <a:latin typeface="メイリオ" panose="020B0604030504040204" pitchFamily="50" charset="-128"/>
                <a:ea typeface="メイリオ" panose="020B0604030504040204" pitchFamily="50" charset="-128"/>
                <a:cs typeface="Calibri"/>
                <a:sym typeface="Calibri"/>
              </a:rPr>
              <a:t>コーデ</a:t>
            </a:r>
            <a:r>
              <a:rPr lang="en-US" altLang="ja-JP" sz="1200" b="0" i="0" strike="noStrike" cap="none" dirty="0">
                <a:solidFill>
                  <a:schemeClr val="dk1"/>
                </a:solidFill>
                <a:latin typeface="メイリオ" panose="020B0604030504040204" pitchFamily="50" charset="-128"/>
                <a:ea typeface="メイリオ" panose="020B0604030504040204" pitchFamily="50" charset="-128"/>
                <a:cs typeface="Calibri"/>
                <a:sym typeface="Calibri"/>
              </a:rPr>
              <a:t>B</a:t>
            </a:r>
            <a:r>
              <a:rPr lang="ja-JP" altLang="en-US" sz="1200" b="0" i="0" strike="noStrike" cap="none" dirty="0">
                <a:solidFill>
                  <a:schemeClr val="dk1"/>
                </a:solidFill>
                <a:latin typeface="メイリオ" panose="020B0604030504040204" pitchFamily="50" charset="-128"/>
                <a:ea typeface="メイリオ" panose="020B0604030504040204" pitchFamily="50" charset="-128"/>
                <a:cs typeface="Calibri"/>
                <a:sym typeface="Calibri"/>
              </a:rPr>
              <a:t>をモデルに提案してみて、あなたがどう感じたのか？など感想をここに</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書き込み</a:t>
            </a:r>
            <a:r>
              <a:rPr lang="ja-JP" altLang="en-US" sz="1200" b="0" i="0" strike="noStrike" cap="none" dirty="0">
                <a:solidFill>
                  <a:schemeClr val="dk1"/>
                </a:solidFill>
                <a:latin typeface="メイリオ" panose="020B0604030504040204" pitchFamily="50" charset="-128"/>
                <a:ea typeface="メイリオ" panose="020B0604030504040204" pitchFamily="50" charset="-128"/>
                <a:cs typeface="Calibri"/>
                <a:sym typeface="Calibri"/>
              </a:rPr>
              <a:t>ましょう。難しかったこと、楽しかったことなど書いてみましょう。</a:t>
            </a:r>
            <a:endParaRPr sz="1200" b="0" i="0" strike="noStrike" cap="none" dirty="0">
              <a:solidFill>
                <a:srgbClr val="000000"/>
              </a:solidFill>
              <a:latin typeface="メイリオ" panose="020B0604030504040204" pitchFamily="50" charset="-128"/>
              <a:ea typeface="メイリオ" panose="020B0604030504040204" pitchFamily="50" charset="-128"/>
              <a:sym typeface="Arial"/>
            </a:endParaRPr>
          </a:p>
        </p:txBody>
      </p:sp>
      <p:sp>
        <p:nvSpPr>
          <p:cNvPr id="6" name="Google Shape;280;p12">
            <a:extLst>
              <a:ext uri="{FF2B5EF4-FFF2-40B4-BE49-F238E27FC236}">
                <a16:creationId xmlns:a16="http://schemas.microsoft.com/office/drawing/2014/main" id="{CACCD1E2-97B2-89F8-03D8-E770F92CD25E}"/>
              </a:ext>
            </a:extLst>
          </p:cNvPr>
          <p:cNvSpPr txBox="1"/>
          <p:nvPr/>
        </p:nvSpPr>
        <p:spPr>
          <a:xfrm>
            <a:off x="477077" y="1477370"/>
            <a:ext cx="6041047" cy="1754286"/>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モデルの方にコーデ</a:t>
            </a:r>
            <a:r>
              <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B</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のスタイリングについて聞いてここに書き込みましょう。</a:t>
            </a:r>
            <a:endPar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endParaRPr>
          </a:p>
          <a:p>
            <a:pPr marL="0" marR="0" lvl="0" indent="0" algn="l" rtl="0">
              <a:lnSpc>
                <a:spcPct val="150000"/>
              </a:lnSpc>
              <a:spcBef>
                <a:spcPts val="0"/>
              </a:spcBef>
              <a:spcAft>
                <a:spcPts val="0"/>
              </a:spcAft>
              <a:buClr>
                <a:srgbClr val="000000"/>
              </a:buClr>
              <a:buSzPts val="1200"/>
              <a:buFont typeface="Arial"/>
              <a:buNone/>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分析結果と今回のコーデ</a:t>
            </a:r>
            <a:r>
              <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B</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についてどう思ったか？</a:t>
            </a:r>
            <a:endPar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endParaRPr>
          </a:p>
          <a:p>
            <a:pPr marL="0" marR="0" lvl="0" indent="0" algn="l" rtl="0">
              <a:lnSpc>
                <a:spcPct val="150000"/>
              </a:lnSpc>
              <a:spcBef>
                <a:spcPts val="0"/>
              </a:spcBef>
              <a:spcAft>
                <a:spcPts val="0"/>
              </a:spcAft>
              <a:buClr>
                <a:srgbClr val="000000"/>
              </a:buClr>
              <a:buSzPts val="1200"/>
              <a:buFont typeface="Arial"/>
              <a:buNone/>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・提案されたコーデ</a:t>
            </a:r>
            <a:r>
              <a:rPr lang="en-US" altLang="ja-JP" sz="1200" dirty="0">
                <a:solidFill>
                  <a:schemeClr val="dk1"/>
                </a:solidFill>
                <a:latin typeface="メイリオ" panose="020B0604030504040204" pitchFamily="50" charset="-128"/>
                <a:ea typeface="メイリオ" panose="020B0604030504040204" pitchFamily="50" charset="-128"/>
                <a:cs typeface="Calibri"/>
                <a:sym typeface="Calibri"/>
              </a:rPr>
              <a:t>B</a:t>
            </a: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についてどう感じたか？</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a:p>
            <a:pPr marL="0" marR="0" lvl="0" indent="0" algn="l" rtl="0">
              <a:lnSpc>
                <a:spcPct val="150000"/>
              </a:lnSpc>
              <a:spcBef>
                <a:spcPts val="0"/>
              </a:spcBef>
              <a:spcAft>
                <a:spcPts val="0"/>
              </a:spcAft>
              <a:buClr>
                <a:srgbClr val="000000"/>
              </a:buClr>
              <a:buSzPts val="1200"/>
              <a:buFont typeface="Arial"/>
              <a:buNone/>
            </a:pP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・提案されたコーデ</a:t>
            </a:r>
            <a:r>
              <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B</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の説明についてどう感じたか？</a:t>
            </a:r>
            <a:endPar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endParaRPr>
          </a:p>
          <a:p>
            <a:pPr marL="0" marR="0" lvl="0" indent="0" algn="l" rtl="0">
              <a:lnSpc>
                <a:spcPct val="150000"/>
              </a:lnSpc>
              <a:spcBef>
                <a:spcPts val="0"/>
              </a:spcBef>
              <a:spcAft>
                <a:spcPts val="0"/>
              </a:spcAft>
              <a:buClr>
                <a:srgbClr val="000000"/>
              </a:buClr>
              <a:buSzPts val="1200"/>
              <a:buFont typeface="Arial"/>
              <a:buNone/>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・その他感想</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a:p>
            <a:pPr marL="0" marR="0" lvl="0" indent="0" algn="l" rtl="0">
              <a:lnSpc>
                <a:spcPct val="150000"/>
              </a:lnSpc>
              <a:spcBef>
                <a:spcPts val="0"/>
              </a:spcBef>
              <a:spcAft>
                <a:spcPts val="0"/>
              </a:spcAft>
              <a:buClr>
                <a:srgbClr val="000000"/>
              </a:buClr>
              <a:buSzPts val="1200"/>
              <a:buFont typeface="Arial"/>
              <a:buNone/>
            </a:pPr>
            <a:r>
              <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な</a:t>
            </a: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ど</a:t>
            </a:r>
            <a:endParaRPr sz="1200"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
        <p:nvSpPr>
          <p:cNvPr id="7" name="Google Shape;165;p8">
            <a:extLst>
              <a:ext uri="{FF2B5EF4-FFF2-40B4-BE49-F238E27FC236}">
                <a16:creationId xmlns:a16="http://schemas.microsoft.com/office/drawing/2014/main" id="{05ABA734-1DFA-8CEC-5E08-031AB8226B3F}"/>
              </a:ext>
            </a:extLst>
          </p:cNvPr>
          <p:cNvSpPr txBox="1"/>
          <p:nvPr/>
        </p:nvSpPr>
        <p:spPr>
          <a:xfrm>
            <a:off x="6016487" y="9643415"/>
            <a:ext cx="828261" cy="27695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24</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25P</a:t>
            </a:r>
            <a:endParaRPr sz="1200" b="0" i="0" u="none" strike="noStrike" cap="none" dirty="0">
              <a:solidFill>
                <a:schemeClr val="bg1">
                  <a:lumMod val="50000"/>
                </a:schemeClr>
              </a:solidFill>
              <a:latin typeface="メイリオ" panose="020B0604030504040204" pitchFamily="50" charset="-128"/>
              <a:ea typeface="メイリオ" panose="020B0604030504040204" pitchFamily="50" charset="-128"/>
              <a:cs typeface="Calibri"/>
              <a:sym typeface="Calibri"/>
            </a:endParaRPr>
          </a:p>
        </p:txBody>
      </p:sp>
    </p:spTree>
    <p:extLst>
      <p:ext uri="{BB962C8B-B14F-4D97-AF65-F5344CB8AC3E}">
        <p14:creationId xmlns:p14="http://schemas.microsoft.com/office/powerpoint/2010/main" val="15811769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77">
          <a:extLst>
            <a:ext uri="{FF2B5EF4-FFF2-40B4-BE49-F238E27FC236}">
              <a16:creationId xmlns:a16="http://schemas.microsoft.com/office/drawing/2014/main" id="{2F10B18D-819A-80F7-4213-A55638F60DE8}"/>
            </a:ext>
          </a:extLst>
        </p:cNvPr>
        <p:cNvGrpSpPr/>
        <p:nvPr/>
      </p:nvGrpSpPr>
      <p:grpSpPr>
        <a:xfrm>
          <a:off x="0" y="0"/>
          <a:ext cx="0" cy="0"/>
          <a:chOff x="0" y="0"/>
          <a:chExt cx="0" cy="0"/>
        </a:xfrm>
      </p:grpSpPr>
      <p:sp>
        <p:nvSpPr>
          <p:cNvPr id="3" name="Google Shape;283;p12">
            <a:extLst>
              <a:ext uri="{FF2B5EF4-FFF2-40B4-BE49-F238E27FC236}">
                <a16:creationId xmlns:a16="http://schemas.microsoft.com/office/drawing/2014/main" id="{88B8147D-D483-79C6-79A8-ECFB34471DBB}"/>
              </a:ext>
            </a:extLst>
          </p:cNvPr>
          <p:cNvSpPr txBox="1"/>
          <p:nvPr/>
        </p:nvSpPr>
        <p:spPr>
          <a:xfrm>
            <a:off x="339925" y="4460138"/>
            <a:ext cx="6178200" cy="64629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600"/>
              <a:buFont typeface="Arial"/>
              <a:buNone/>
            </a:pPr>
            <a:r>
              <a:rPr lang="ja-JP" altLang="en-US" sz="1200" b="0" i="0" strike="noStrike" cap="none" dirty="0">
                <a:solidFill>
                  <a:schemeClr val="dk1"/>
                </a:solidFill>
                <a:latin typeface="メイリオ" panose="020B0604030504040204" pitchFamily="50" charset="-128"/>
                <a:ea typeface="メイリオ" panose="020B0604030504040204" pitchFamily="50" charset="-128"/>
                <a:cs typeface="Calibri"/>
                <a:sym typeface="Calibri"/>
              </a:rPr>
              <a:t>あなたの仕事にスタイリングマップをどのように活かしているか？今後どのように活かしていきたいか？など書きましょう。</a:t>
            </a:r>
            <a:endParaRPr sz="1200" b="0" i="0" strike="noStrike" cap="none" dirty="0">
              <a:solidFill>
                <a:srgbClr val="000000"/>
              </a:solidFill>
              <a:latin typeface="メイリオ" panose="020B0604030504040204" pitchFamily="50" charset="-128"/>
              <a:ea typeface="メイリオ" panose="020B0604030504040204" pitchFamily="50" charset="-128"/>
              <a:sym typeface="Arial"/>
            </a:endParaRPr>
          </a:p>
        </p:txBody>
      </p:sp>
      <p:sp>
        <p:nvSpPr>
          <p:cNvPr id="6" name="Google Shape;280;p12">
            <a:extLst>
              <a:ext uri="{FF2B5EF4-FFF2-40B4-BE49-F238E27FC236}">
                <a16:creationId xmlns:a16="http://schemas.microsoft.com/office/drawing/2014/main" id="{C644E022-F1B7-A3BA-8E60-DE915F1EB8DA}"/>
              </a:ext>
            </a:extLst>
          </p:cNvPr>
          <p:cNvSpPr txBox="1"/>
          <p:nvPr/>
        </p:nvSpPr>
        <p:spPr>
          <a:xfrm>
            <a:off x="477077" y="1477370"/>
            <a:ext cx="6041047" cy="369291"/>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今回のレポート全体を通してのあなたの気づきや成長について書きましょう</a:t>
            </a:r>
            <a:endParaRPr sz="1200"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
        <p:nvSpPr>
          <p:cNvPr id="7" name="Google Shape;165;p8">
            <a:extLst>
              <a:ext uri="{FF2B5EF4-FFF2-40B4-BE49-F238E27FC236}">
                <a16:creationId xmlns:a16="http://schemas.microsoft.com/office/drawing/2014/main" id="{342B1363-143C-145F-FB1F-4BD409B1BE0D}"/>
              </a:ext>
            </a:extLst>
          </p:cNvPr>
          <p:cNvSpPr txBox="1"/>
          <p:nvPr/>
        </p:nvSpPr>
        <p:spPr>
          <a:xfrm>
            <a:off x="6016487" y="9643415"/>
            <a:ext cx="828261" cy="27695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25</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25P</a:t>
            </a:r>
            <a:endParaRPr sz="1200" b="0" i="0" u="none" strike="noStrike" cap="none" dirty="0">
              <a:solidFill>
                <a:schemeClr val="bg1">
                  <a:lumMod val="50000"/>
                </a:schemeClr>
              </a:solidFill>
              <a:latin typeface="メイリオ" panose="020B0604030504040204" pitchFamily="50" charset="-128"/>
              <a:ea typeface="メイリオ" panose="020B0604030504040204" pitchFamily="50" charset="-128"/>
              <a:cs typeface="Calibri"/>
              <a:sym typeface="Calibri"/>
            </a:endParaRPr>
          </a:p>
        </p:txBody>
      </p:sp>
      <p:sp>
        <p:nvSpPr>
          <p:cNvPr id="2" name="Google Shape;283;p12">
            <a:extLst>
              <a:ext uri="{FF2B5EF4-FFF2-40B4-BE49-F238E27FC236}">
                <a16:creationId xmlns:a16="http://schemas.microsoft.com/office/drawing/2014/main" id="{EB3E6CEE-B579-36D8-0EFD-CA1E25E00FFE}"/>
              </a:ext>
            </a:extLst>
          </p:cNvPr>
          <p:cNvSpPr txBox="1"/>
          <p:nvPr/>
        </p:nvSpPr>
        <p:spPr>
          <a:xfrm>
            <a:off x="408500" y="7558541"/>
            <a:ext cx="6178200" cy="64629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600"/>
              <a:buFont typeface="Arial"/>
              <a:buNone/>
            </a:pPr>
            <a:r>
              <a:rPr lang="ja-JP" altLang="en-US" sz="1200" b="0" i="0" strike="noStrike" cap="none" dirty="0">
                <a:solidFill>
                  <a:schemeClr val="dk1"/>
                </a:solidFill>
                <a:latin typeface="メイリオ" panose="020B0604030504040204" pitchFamily="50" charset="-128"/>
                <a:ea typeface="メイリオ" panose="020B0604030504040204" pitchFamily="50" charset="-128"/>
                <a:cs typeface="Calibri"/>
                <a:sym typeface="Calibri"/>
              </a:rPr>
              <a:t>今回のレポートを通して、もっとこうすればより良くなる</a:t>
            </a:r>
            <a:r>
              <a:rPr lang="en-US" altLang="ja-JP" sz="1200" b="0" i="0" strike="noStrike" cap="none" dirty="0">
                <a:solidFill>
                  <a:schemeClr val="dk1"/>
                </a:solidFill>
                <a:latin typeface="メイリオ" panose="020B0604030504040204" pitchFamily="50" charset="-128"/>
                <a:ea typeface="メイリオ" panose="020B0604030504040204" pitchFamily="50" charset="-128"/>
                <a:cs typeface="Calibri"/>
                <a:sym typeface="Calibri"/>
              </a:rPr>
              <a:t>…</a:t>
            </a:r>
            <a:r>
              <a:rPr lang="ja-JP" altLang="en-US" sz="1200" b="0" i="0" strike="noStrike" cap="none" dirty="0">
                <a:solidFill>
                  <a:schemeClr val="dk1"/>
                </a:solidFill>
                <a:latin typeface="メイリオ" panose="020B0604030504040204" pitchFamily="50" charset="-128"/>
                <a:ea typeface="メイリオ" panose="020B0604030504040204" pitchFamily="50" charset="-128"/>
                <a:cs typeface="Calibri"/>
                <a:sym typeface="Calibri"/>
              </a:rPr>
              <a:t>など、今後の課題について書きましょう。新しく挑戦してみたいことなどを書いていただいてもかまいません。</a:t>
            </a:r>
            <a:endParaRPr sz="1200" b="0" i="0" strike="noStrike" cap="none" dirty="0">
              <a:solidFill>
                <a:srgbClr val="000000"/>
              </a:solidFill>
              <a:latin typeface="メイリオ" panose="020B0604030504040204" pitchFamily="50" charset="-128"/>
              <a:ea typeface="メイリオ" panose="020B0604030504040204" pitchFamily="50" charset="-128"/>
              <a:sym typeface="Arial"/>
            </a:endParaRPr>
          </a:p>
        </p:txBody>
      </p:sp>
    </p:spTree>
    <p:extLst>
      <p:ext uri="{BB962C8B-B14F-4D97-AF65-F5344CB8AC3E}">
        <p14:creationId xmlns:p14="http://schemas.microsoft.com/office/powerpoint/2010/main" val="4866930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36" name="Google Shape;236;p10"/>
          <p:cNvSpPr txBox="1"/>
          <p:nvPr/>
        </p:nvSpPr>
        <p:spPr>
          <a:xfrm>
            <a:off x="174811" y="3325993"/>
            <a:ext cx="6389761" cy="36929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ja-JP" altLang="en-US" sz="18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ここにコーデ</a:t>
            </a:r>
            <a:r>
              <a:rPr lang="en-US" altLang="ja-JP" sz="18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A</a:t>
            </a:r>
            <a:r>
              <a:rPr lang="ja-JP" altLang="en-US" sz="18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のスタイリングテーマを書きましょう</a:t>
            </a:r>
            <a:endParaRPr sz="1400"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
        <p:nvSpPr>
          <p:cNvPr id="22" name="Google Shape;698;p30">
            <a:extLst>
              <a:ext uri="{FF2B5EF4-FFF2-40B4-BE49-F238E27FC236}">
                <a16:creationId xmlns:a16="http://schemas.microsoft.com/office/drawing/2014/main" id="{80FEB3D6-BDA2-E4BF-D528-132BE1C829B6}"/>
              </a:ext>
            </a:extLst>
          </p:cNvPr>
          <p:cNvSpPr txBox="1"/>
          <p:nvPr/>
        </p:nvSpPr>
        <p:spPr>
          <a:xfrm>
            <a:off x="873457" y="1653409"/>
            <a:ext cx="5433213"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モデルのなりたいイメージをヒアリングここに書き込みましょう！</a:t>
            </a:r>
            <a:br>
              <a:rPr lang="en-US" altLang="ja-JP" sz="1200" dirty="0">
                <a:solidFill>
                  <a:schemeClr val="dk1"/>
                </a:solidFill>
                <a:latin typeface="メイリオ" panose="020B0604030504040204" pitchFamily="50" charset="-128"/>
                <a:ea typeface="メイリオ" panose="020B0604030504040204" pitchFamily="50" charset="-128"/>
                <a:cs typeface="Calibri"/>
                <a:sym typeface="Calibri"/>
              </a:rPr>
            </a:b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どんなシーンでの装いをイメージされてるかも確認しましょう！</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p:txBody>
      </p:sp>
      <p:sp>
        <p:nvSpPr>
          <p:cNvPr id="24" name="Google Shape;697;p30">
            <a:extLst>
              <a:ext uri="{FF2B5EF4-FFF2-40B4-BE49-F238E27FC236}">
                <a16:creationId xmlns:a16="http://schemas.microsoft.com/office/drawing/2014/main" id="{FF9B5A78-57D6-F146-C370-9B9E99DA14BA}"/>
              </a:ext>
            </a:extLst>
          </p:cNvPr>
          <p:cNvSpPr txBox="1"/>
          <p:nvPr/>
        </p:nvSpPr>
        <p:spPr>
          <a:xfrm>
            <a:off x="377868" y="4028284"/>
            <a:ext cx="6288750" cy="64629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テーマに対して、なぜこのテーマにしたのか、書いてみましょう。</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出来るだけ具体的な文言で書き込んでみましょう！</a:t>
            </a:r>
            <a:endParaRPr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endParaRPr>
          </a:p>
        </p:txBody>
      </p:sp>
      <p:sp>
        <p:nvSpPr>
          <p:cNvPr id="27" name="Google Shape;165;p8">
            <a:extLst>
              <a:ext uri="{FF2B5EF4-FFF2-40B4-BE49-F238E27FC236}">
                <a16:creationId xmlns:a16="http://schemas.microsoft.com/office/drawing/2014/main" id="{F0F14739-2C37-5C0A-BB59-A4658661F20D}"/>
              </a:ext>
            </a:extLst>
          </p:cNvPr>
          <p:cNvSpPr txBox="1"/>
          <p:nvPr/>
        </p:nvSpPr>
        <p:spPr>
          <a:xfrm>
            <a:off x="6016487" y="9643415"/>
            <a:ext cx="828261" cy="27695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3</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25P</a:t>
            </a:r>
            <a:endParaRPr sz="1200" b="0" i="0" u="none" strike="noStrike" cap="none" dirty="0">
              <a:solidFill>
                <a:schemeClr val="bg1">
                  <a:lumMod val="50000"/>
                </a:schemeClr>
              </a:solidFill>
              <a:latin typeface="メイリオ" panose="020B0604030504040204" pitchFamily="50" charset="-128"/>
              <a:ea typeface="メイリオ" panose="020B0604030504040204" pitchFamily="50" charset="-128"/>
              <a:cs typeface="Calibri"/>
              <a:sym typeface="Calibri"/>
            </a:endParaRPr>
          </a:p>
        </p:txBody>
      </p:sp>
      <p:sp>
        <p:nvSpPr>
          <p:cNvPr id="29" name="楕円 28">
            <a:extLst>
              <a:ext uri="{FF2B5EF4-FFF2-40B4-BE49-F238E27FC236}">
                <a16:creationId xmlns:a16="http://schemas.microsoft.com/office/drawing/2014/main" id="{E6FB071F-416C-B1A5-FAA2-A423C7395D84}"/>
              </a:ext>
            </a:extLst>
          </p:cNvPr>
          <p:cNvSpPr/>
          <p:nvPr/>
        </p:nvSpPr>
        <p:spPr>
          <a:xfrm>
            <a:off x="-1923086" y="1506422"/>
            <a:ext cx="227380" cy="227380"/>
          </a:xfrm>
          <a:prstGeom prst="ellipse">
            <a:avLst/>
          </a:prstGeom>
          <a:noFill/>
          <a:ln w="57150">
            <a:solidFill>
              <a:srgbClr val="FF00F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楕円 29">
            <a:extLst>
              <a:ext uri="{FF2B5EF4-FFF2-40B4-BE49-F238E27FC236}">
                <a16:creationId xmlns:a16="http://schemas.microsoft.com/office/drawing/2014/main" id="{DF673E2E-75D7-CC56-D9BB-464372F15A03}"/>
              </a:ext>
            </a:extLst>
          </p:cNvPr>
          <p:cNvSpPr/>
          <p:nvPr/>
        </p:nvSpPr>
        <p:spPr>
          <a:xfrm>
            <a:off x="-1408110" y="1495227"/>
            <a:ext cx="227380" cy="227380"/>
          </a:xfrm>
          <a:prstGeom prst="ellipse">
            <a:avLst/>
          </a:prstGeom>
          <a:noFill/>
          <a:ln w="57150">
            <a:solidFill>
              <a:srgbClr val="FF00F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楕円 30">
            <a:extLst>
              <a:ext uri="{FF2B5EF4-FFF2-40B4-BE49-F238E27FC236}">
                <a16:creationId xmlns:a16="http://schemas.microsoft.com/office/drawing/2014/main" id="{353D7B3D-2B73-520D-F3EE-0F44069CF4F6}"/>
              </a:ext>
            </a:extLst>
          </p:cNvPr>
          <p:cNvSpPr/>
          <p:nvPr/>
        </p:nvSpPr>
        <p:spPr>
          <a:xfrm>
            <a:off x="-2896367" y="2115033"/>
            <a:ext cx="536565" cy="227380"/>
          </a:xfrm>
          <a:prstGeom prst="ellipse">
            <a:avLst/>
          </a:prstGeom>
          <a:noFill/>
          <a:ln w="57150">
            <a:solidFill>
              <a:srgbClr val="FF00F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楕円 31">
            <a:extLst>
              <a:ext uri="{FF2B5EF4-FFF2-40B4-BE49-F238E27FC236}">
                <a16:creationId xmlns:a16="http://schemas.microsoft.com/office/drawing/2014/main" id="{301975F1-4527-79BB-ED42-9EDAAD090F85}"/>
              </a:ext>
            </a:extLst>
          </p:cNvPr>
          <p:cNvSpPr/>
          <p:nvPr/>
        </p:nvSpPr>
        <p:spPr>
          <a:xfrm rot="18900000">
            <a:off x="-2203973" y="2142687"/>
            <a:ext cx="536565" cy="227380"/>
          </a:xfrm>
          <a:prstGeom prst="ellipse">
            <a:avLst/>
          </a:prstGeom>
          <a:noFill/>
          <a:ln w="57150">
            <a:solidFill>
              <a:srgbClr val="FF00F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楕円 32">
            <a:extLst>
              <a:ext uri="{FF2B5EF4-FFF2-40B4-BE49-F238E27FC236}">
                <a16:creationId xmlns:a16="http://schemas.microsoft.com/office/drawing/2014/main" id="{3B570FB0-0ED2-5DC4-592E-32B17BB34DD3}"/>
              </a:ext>
            </a:extLst>
          </p:cNvPr>
          <p:cNvSpPr/>
          <p:nvPr/>
        </p:nvSpPr>
        <p:spPr>
          <a:xfrm rot="2700000">
            <a:off x="-1514493" y="2146686"/>
            <a:ext cx="536565" cy="227380"/>
          </a:xfrm>
          <a:prstGeom prst="ellipse">
            <a:avLst/>
          </a:prstGeom>
          <a:noFill/>
          <a:ln w="57150">
            <a:solidFill>
              <a:srgbClr val="FF00F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楕円 33">
            <a:extLst>
              <a:ext uri="{FF2B5EF4-FFF2-40B4-BE49-F238E27FC236}">
                <a16:creationId xmlns:a16="http://schemas.microsoft.com/office/drawing/2014/main" id="{E3B76D38-8AD3-81B0-691A-0FD1CA138C46}"/>
              </a:ext>
            </a:extLst>
          </p:cNvPr>
          <p:cNvSpPr/>
          <p:nvPr/>
        </p:nvSpPr>
        <p:spPr>
          <a:xfrm rot="5400000">
            <a:off x="-793094" y="2148501"/>
            <a:ext cx="536561" cy="227378"/>
          </a:xfrm>
          <a:prstGeom prst="ellipse">
            <a:avLst/>
          </a:prstGeom>
          <a:noFill/>
          <a:ln w="57150">
            <a:solidFill>
              <a:srgbClr val="FF00F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楕円 34">
            <a:extLst>
              <a:ext uri="{FF2B5EF4-FFF2-40B4-BE49-F238E27FC236}">
                <a16:creationId xmlns:a16="http://schemas.microsoft.com/office/drawing/2014/main" id="{38CC116A-7EAA-9B78-C850-4DD3D9103B44}"/>
              </a:ext>
            </a:extLst>
          </p:cNvPr>
          <p:cNvSpPr/>
          <p:nvPr/>
        </p:nvSpPr>
        <p:spPr>
          <a:xfrm>
            <a:off x="-2907979" y="2919866"/>
            <a:ext cx="536564" cy="255149"/>
          </a:xfrm>
          <a:prstGeom prst="ellipse">
            <a:avLst/>
          </a:prstGeom>
          <a:noFill/>
          <a:ln w="57150">
            <a:solidFill>
              <a:srgbClr val="FF00F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楕円 35">
            <a:extLst>
              <a:ext uri="{FF2B5EF4-FFF2-40B4-BE49-F238E27FC236}">
                <a16:creationId xmlns:a16="http://schemas.microsoft.com/office/drawing/2014/main" id="{F8CE745D-A8D3-E61A-93D1-3CC916702061}"/>
              </a:ext>
            </a:extLst>
          </p:cNvPr>
          <p:cNvSpPr/>
          <p:nvPr/>
        </p:nvSpPr>
        <p:spPr>
          <a:xfrm rot="18900000">
            <a:off x="-2223629" y="2925777"/>
            <a:ext cx="536564" cy="243326"/>
          </a:xfrm>
          <a:prstGeom prst="ellipse">
            <a:avLst/>
          </a:prstGeom>
          <a:noFill/>
          <a:ln w="57150">
            <a:solidFill>
              <a:srgbClr val="FF00F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楕円 36">
            <a:extLst>
              <a:ext uri="{FF2B5EF4-FFF2-40B4-BE49-F238E27FC236}">
                <a16:creationId xmlns:a16="http://schemas.microsoft.com/office/drawing/2014/main" id="{B05E9B7C-7A4D-1DFB-E635-DC08D2D44598}"/>
              </a:ext>
            </a:extLst>
          </p:cNvPr>
          <p:cNvSpPr/>
          <p:nvPr/>
        </p:nvSpPr>
        <p:spPr>
          <a:xfrm rot="2700000">
            <a:off x="-1562702" y="2893993"/>
            <a:ext cx="536564" cy="283867"/>
          </a:xfrm>
          <a:prstGeom prst="ellipse">
            <a:avLst/>
          </a:prstGeom>
          <a:noFill/>
          <a:ln w="57150">
            <a:solidFill>
              <a:srgbClr val="FF00F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楕円 37">
            <a:extLst>
              <a:ext uri="{FF2B5EF4-FFF2-40B4-BE49-F238E27FC236}">
                <a16:creationId xmlns:a16="http://schemas.microsoft.com/office/drawing/2014/main" id="{48AE8272-1ED5-EFE5-8AE6-2C04FECCB492}"/>
              </a:ext>
            </a:extLst>
          </p:cNvPr>
          <p:cNvSpPr/>
          <p:nvPr/>
        </p:nvSpPr>
        <p:spPr>
          <a:xfrm rot="5400000">
            <a:off x="-856070" y="2923682"/>
            <a:ext cx="536562" cy="264332"/>
          </a:xfrm>
          <a:prstGeom prst="ellipse">
            <a:avLst/>
          </a:prstGeom>
          <a:noFill/>
          <a:ln w="57150">
            <a:solidFill>
              <a:srgbClr val="FF00F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テキスト ボックス 38">
            <a:extLst>
              <a:ext uri="{FF2B5EF4-FFF2-40B4-BE49-F238E27FC236}">
                <a16:creationId xmlns:a16="http://schemas.microsoft.com/office/drawing/2014/main" id="{C5850288-DB15-5CCF-3877-1A70ED7E36C8}"/>
              </a:ext>
            </a:extLst>
          </p:cNvPr>
          <p:cNvSpPr txBox="1"/>
          <p:nvPr/>
        </p:nvSpPr>
        <p:spPr>
          <a:xfrm>
            <a:off x="-2307599" y="931823"/>
            <a:ext cx="2026359" cy="461665"/>
          </a:xfrm>
          <a:prstGeom prst="rect">
            <a:avLst/>
          </a:prstGeom>
          <a:noFill/>
        </p:spPr>
        <p:txBody>
          <a:bodyPr wrap="square" rtlCol="0">
            <a:spAutoFit/>
          </a:bodyPr>
          <a:lstStyle/>
          <a:p>
            <a:r>
              <a:rPr kumimoji="1" lang="ja-JP" altLang="en-US" sz="2400" dirty="0">
                <a:solidFill>
                  <a:srgbClr val="FF00FF"/>
                </a:solidFill>
              </a:rPr>
              <a:t>なりたい</a:t>
            </a:r>
          </a:p>
        </p:txBody>
      </p:sp>
      <p:sp>
        <p:nvSpPr>
          <p:cNvPr id="51" name="Google Shape;267;p11">
            <a:extLst>
              <a:ext uri="{FF2B5EF4-FFF2-40B4-BE49-F238E27FC236}">
                <a16:creationId xmlns:a16="http://schemas.microsoft.com/office/drawing/2014/main" id="{E0A3265E-B155-0C9E-21A5-59E6A0B02B7C}"/>
              </a:ext>
            </a:extLst>
          </p:cNvPr>
          <p:cNvSpPr txBox="1"/>
          <p:nvPr/>
        </p:nvSpPr>
        <p:spPr>
          <a:xfrm>
            <a:off x="1067970" y="5513356"/>
            <a:ext cx="5362345" cy="1477287"/>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ja-JP" altLang="en-US" sz="1200" b="0" i="0" u="none" strike="noStrike" cap="none" dirty="0">
                <a:solidFill>
                  <a:srgbClr val="000000"/>
                </a:solidFill>
                <a:latin typeface="メイリオ" panose="020B0604030504040204" pitchFamily="50" charset="-128"/>
                <a:ea typeface="メイリオ" panose="020B0604030504040204" pitchFamily="50" charset="-128"/>
                <a:sym typeface="Arial"/>
              </a:rPr>
              <a:t>提案したスタイリングのテイストやゾーン</a:t>
            </a:r>
            <a:endParaRPr lang="en-US" altLang="ja-JP" sz="1200" b="0" i="0" u="none" strike="noStrike" cap="none" dirty="0">
              <a:solidFill>
                <a:srgbClr val="000000"/>
              </a:solidFill>
              <a:latin typeface="メイリオ" panose="020B0604030504040204" pitchFamily="50" charset="-128"/>
              <a:ea typeface="メイリオ" panose="020B0604030504040204" pitchFamily="50" charset="-128"/>
              <a:sym typeface="Arial"/>
            </a:endParaRPr>
          </a:p>
          <a:p>
            <a:pPr marL="0" marR="0" lvl="0" indent="0" algn="l" rtl="0">
              <a:lnSpc>
                <a:spcPct val="150000"/>
              </a:lnSpc>
              <a:spcBef>
                <a:spcPts val="0"/>
              </a:spcBef>
              <a:spcAft>
                <a:spcPts val="0"/>
              </a:spcAft>
              <a:buClr>
                <a:srgbClr val="000000"/>
              </a:buClr>
              <a:buSzPts val="1200"/>
              <a:buFont typeface="Arial"/>
              <a:buNone/>
            </a:pPr>
            <a:r>
              <a:rPr lang="ja-JP" altLang="en-US" sz="1200" dirty="0">
                <a:latin typeface="メイリオ" panose="020B0604030504040204" pitchFamily="50" charset="-128"/>
                <a:ea typeface="メイリオ" panose="020B0604030504040204" pitchFamily="50" charset="-128"/>
              </a:rPr>
              <a:t>スタイリング</a:t>
            </a:r>
            <a:r>
              <a:rPr lang="ja-JP" altLang="en-US" sz="1200" b="0" i="0" u="none" strike="noStrike" cap="none" dirty="0">
                <a:solidFill>
                  <a:srgbClr val="000000"/>
                </a:solidFill>
                <a:latin typeface="メイリオ" panose="020B0604030504040204" pitchFamily="50" charset="-128"/>
                <a:ea typeface="メイリオ" panose="020B0604030504040204" pitchFamily="50" charset="-128"/>
                <a:sym typeface="Arial"/>
              </a:rPr>
              <a:t>についての説明をここに書き込みましょう！</a:t>
            </a:r>
            <a:endParaRPr lang="en-US" altLang="ja-JP" sz="1200" b="0" i="0" u="none" strike="noStrike" cap="none" dirty="0">
              <a:solidFill>
                <a:srgbClr val="000000"/>
              </a:solidFill>
              <a:latin typeface="メイリオ" panose="020B0604030504040204" pitchFamily="50" charset="-128"/>
              <a:ea typeface="メイリオ" panose="020B0604030504040204" pitchFamily="50" charset="-128"/>
              <a:sym typeface="Arial"/>
            </a:endParaRPr>
          </a:p>
          <a:p>
            <a:pPr marL="0" marR="0" lvl="0" indent="0" algn="l" rtl="0">
              <a:lnSpc>
                <a:spcPct val="150000"/>
              </a:lnSpc>
              <a:spcBef>
                <a:spcPts val="0"/>
              </a:spcBef>
              <a:spcAft>
                <a:spcPts val="0"/>
              </a:spcAft>
              <a:buClr>
                <a:srgbClr val="000000"/>
              </a:buClr>
              <a:buSzPts val="1200"/>
              <a:buFont typeface="Arial"/>
              <a:buNone/>
            </a:pPr>
            <a:r>
              <a:rPr lang="ja-JP" altLang="en-US" sz="1200" dirty="0">
                <a:latin typeface="メイリオ" panose="020B0604030504040204" pitchFamily="50" charset="-128"/>
                <a:ea typeface="メイリオ" panose="020B0604030504040204" pitchFamily="50" charset="-128"/>
              </a:rPr>
              <a:t>スタイリングマップの知識がある人に向けた説明でかまいません。</a:t>
            </a:r>
            <a:endParaRPr lang="en-US" altLang="ja-JP" sz="1200" dirty="0">
              <a:latin typeface="メイリオ" panose="020B0604030504040204" pitchFamily="50" charset="-128"/>
              <a:ea typeface="メイリオ" panose="020B0604030504040204" pitchFamily="50" charset="-128"/>
            </a:endParaRPr>
          </a:p>
          <a:p>
            <a:pPr marL="0" marR="0" lvl="0" indent="0" algn="l" rtl="0">
              <a:lnSpc>
                <a:spcPct val="150000"/>
              </a:lnSpc>
              <a:spcBef>
                <a:spcPts val="0"/>
              </a:spcBef>
              <a:spcAft>
                <a:spcPts val="0"/>
              </a:spcAft>
              <a:buClr>
                <a:srgbClr val="000000"/>
              </a:buClr>
              <a:buSzPts val="1200"/>
              <a:buFont typeface="Arial"/>
              <a:buNone/>
            </a:pPr>
            <a:r>
              <a:rPr lang="ja-JP" altLang="en-US" sz="1200" b="0" i="0" u="none" strike="noStrike" cap="none" dirty="0">
                <a:solidFill>
                  <a:srgbClr val="000000"/>
                </a:solidFill>
                <a:latin typeface="メイリオ" panose="020B0604030504040204" pitchFamily="50" charset="-128"/>
                <a:ea typeface="メイリオ" panose="020B0604030504040204" pitchFamily="50" charset="-128"/>
                <a:sym typeface="Arial"/>
              </a:rPr>
              <a:t>（この後のページに、スタイリングマップの知識がないモデルへの説明について書く箇所もあります。）</a:t>
            </a:r>
            <a:endParaRPr sz="1200"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
        <p:nvSpPr>
          <p:cNvPr id="52" name="楕円 51">
            <a:extLst>
              <a:ext uri="{FF2B5EF4-FFF2-40B4-BE49-F238E27FC236}">
                <a16:creationId xmlns:a16="http://schemas.microsoft.com/office/drawing/2014/main" id="{01AD1382-7F72-49F8-ED69-36B3E161FEF5}"/>
              </a:ext>
            </a:extLst>
          </p:cNvPr>
          <p:cNvSpPr/>
          <p:nvPr/>
        </p:nvSpPr>
        <p:spPr>
          <a:xfrm>
            <a:off x="-2180921" y="5593280"/>
            <a:ext cx="223831" cy="223831"/>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楕円 52">
            <a:extLst>
              <a:ext uri="{FF2B5EF4-FFF2-40B4-BE49-F238E27FC236}">
                <a16:creationId xmlns:a16="http://schemas.microsoft.com/office/drawing/2014/main" id="{70555FF7-BEDB-0CA3-3644-BD77FF4B6909}"/>
              </a:ext>
            </a:extLst>
          </p:cNvPr>
          <p:cNvSpPr/>
          <p:nvPr/>
        </p:nvSpPr>
        <p:spPr>
          <a:xfrm>
            <a:off x="-1488230" y="5605573"/>
            <a:ext cx="223831"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楕円 53">
            <a:extLst>
              <a:ext uri="{FF2B5EF4-FFF2-40B4-BE49-F238E27FC236}">
                <a16:creationId xmlns:a16="http://schemas.microsoft.com/office/drawing/2014/main" id="{9E9D4389-091B-1F59-017D-2E2F436299EB}"/>
              </a:ext>
            </a:extLst>
          </p:cNvPr>
          <p:cNvSpPr/>
          <p:nvPr/>
        </p:nvSpPr>
        <p:spPr>
          <a:xfrm>
            <a:off x="-3064323" y="6271925"/>
            <a:ext cx="528189"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楕円 54">
            <a:extLst>
              <a:ext uri="{FF2B5EF4-FFF2-40B4-BE49-F238E27FC236}">
                <a16:creationId xmlns:a16="http://schemas.microsoft.com/office/drawing/2014/main" id="{C0A26CC9-A553-249D-9F91-43E07CBF21AE}"/>
              </a:ext>
            </a:extLst>
          </p:cNvPr>
          <p:cNvSpPr/>
          <p:nvPr/>
        </p:nvSpPr>
        <p:spPr>
          <a:xfrm rot="18900000">
            <a:off x="-2429059" y="6361023"/>
            <a:ext cx="528189"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楕円 55">
            <a:extLst>
              <a:ext uri="{FF2B5EF4-FFF2-40B4-BE49-F238E27FC236}">
                <a16:creationId xmlns:a16="http://schemas.microsoft.com/office/drawing/2014/main" id="{A3291055-A2A7-81C4-EA1B-5331161FE2FF}"/>
              </a:ext>
            </a:extLst>
          </p:cNvPr>
          <p:cNvSpPr/>
          <p:nvPr/>
        </p:nvSpPr>
        <p:spPr>
          <a:xfrm rot="2700000">
            <a:off x="-1709801" y="6383841"/>
            <a:ext cx="528189"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楕円 56">
            <a:extLst>
              <a:ext uri="{FF2B5EF4-FFF2-40B4-BE49-F238E27FC236}">
                <a16:creationId xmlns:a16="http://schemas.microsoft.com/office/drawing/2014/main" id="{F201E2FE-2E41-F604-85F4-CC8D101DCDEE}"/>
              </a:ext>
            </a:extLst>
          </p:cNvPr>
          <p:cNvSpPr/>
          <p:nvPr/>
        </p:nvSpPr>
        <p:spPr>
          <a:xfrm rot="5400000">
            <a:off x="-1014511" y="6388125"/>
            <a:ext cx="528186" cy="223829"/>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楕円 57">
            <a:extLst>
              <a:ext uri="{FF2B5EF4-FFF2-40B4-BE49-F238E27FC236}">
                <a16:creationId xmlns:a16="http://schemas.microsoft.com/office/drawing/2014/main" id="{135E8E56-6305-8246-989E-64E45003246B}"/>
              </a:ext>
            </a:extLst>
          </p:cNvPr>
          <p:cNvSpPr/>
          <p:nvPr/>
        </p:nvSpPr>
        <p:spPr>
          <a:xfrm>
            <a:off x="-3087852" y="7348640"/>
            <a:ext cx="528190" cy="251166"/>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楕円 58">
            <a:extLst>
              <a:ext uri="{FF2B5EF4-FFF2-40B4-BE49-F238E27FC236}">
                <a16:creationId xmlns:a16="http://schemas.microsoft.com/office/drawing/2014/main" id="{31190908-A80E-7FBA-46CA-502CB3B95B9E}"/>
              </a:ext>
            </a:extLst>
          </p:cNvPr>
          <p:cNvSpPr/>
          <p:nvPr/>
        </p:nvSpPr>
        <p:spPr>
          <a:xfrm rot="18900000">
            <a:off x="-2465301" y="7262664"/>
            <a:ext cx="528190" cy="239528"/>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楕円 59">
            <a:extLst>
              <a:ext uri="{FF2B5EF4-FFF2-40B4-BE49-F238E27FC236}">
                <a16:creationId xmlns:a16="http://schemas.microsoft.com/office/drawing/2014/main" id="{49DDA6C8-0573-373B-8C3A-7F52C82644C3}"/>
              </a:ext>
            </a:extLst>
          </p:cNvPr>
          <p:cNvSpPr/>
          <p:nvPr/>
        </p:nvSpPr>
        <p:spPr>
          <a:xfrm rot="2700000">
            <a:off x="-1814190" y="7283852"/>
            <a:ext cx="528190" cy="279437"/>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楕円 60">
            <a:extLst>
              <a:ext uri="{FF2B5EF4-FFF2-40B4-BE49-F238E27FC236}">
                <a16:creationId xmlns:a16="http://schemas.microsoft.com/office/drawing/2014/main" id="{61AD8278-1529-2736-2CEC-7A6EE70C0CA4}"/>
              </a:ext>
            </a:extLst>
          </p:cNvPr>
          <p:cNvSpPr/>
          <p:nvPr/>
        </p:nvSpPr>
        <p:spPr>
          <a:xfrm rot="5400000">
            <a:off x="-1056545" y="7293466"/>
            <a:ext cx="528190" cy="260208"/>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テキスト ボックス 61">
            <a:extLst>
              <a:ext uri="{FF2B5EF4-FFF2-40B4-BE49-F238E27FC236}">
                <a16:creationId xmlns:a16="http://schemas.microsoft.com/office/drawing/2014/main" id="{592B5388-13F3-9480-BEF6-0150B107C6AF}"/>
              </a:ext>
            </a:extLst>
          </p:cNvPr>
          <p:cNvSpPr txBox="1"/>
          <p:nvPr/>
        </p:nvSpPr>
        <p:spPr>
          <a:xfrm>
            <a:off x="-2908300" y="4957290"/>
            <a:ext cx="2783988" cy="461665"/>
          </a:xfrm>
          <a:prstGeom prst="rect">
            <a:avLst/>
          </a:prstGeom>
          <a:noFill/>
        </p:spPr>
        <p:txBody>
          <a:bodyPr wrap="square" rtlCol="0">
            <a:spAutoFit/>
          </a:bodyPr>
          <a:lstStyle/>
          <a:p>
            <a:r>
              <a:rPr kumimoji="1" lang="ja-JP" altLang="en-US" sz="2400" dirty="0">
                <a:solidFill>
                  <a:srgbClr val="21A9E3"/>
                </a:solidFill>
              </a:rPr>
              <a:t>スタイリング説明</a:t>
            </a:r>
          </a:p>
        </p:txBody>
      </p:sp>
      <p:sp>
        <p:nvSpPr>
          <p:cNvPr id="192" name="Google Shape;267;p11">
            <a:extLst>
              <a:ext uri="{FF2B5EF4-FFF2-40B4-BE49-F238E27FC236}">
                <a16:creationId xmlns:a16="http://schemas.microsoft.com/office/drawing/2014/main" id="{0BB9C02E-D737-F6DD-8488-4381FB25D986}"/>
              </a:ext>
            </a:extLst>
          </p:cNvPr>
          <p:cNvSpPr txBox="1"/>
          <p:nvPr/>
        </p:nvSpPr>
        <p:spPr>
          <a:xfrm>
            <a:off x="200072" y="7348640"/>
            <a:ext cx="6284580" cy="64629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ja-JP" altLang="en-US" sz="1200" b="0" i="0" u="none" strike="noStrike" cap="none" dirty="0">
                <a:solidFill>
                  <a:srgbClr val="000000"/>
                </a:solidFill>
                <a:latin typeface="メイリオ" panose="020B0604030504040204" pitchFamily="50" charset="-128"/>
                <a:ea typeface="メイリオ" panose="020B0604030504040204" pitchFamily="50" charset="-128"/>
                <a:sym typeface="Arial"/>
              </a:rPr>
              <a:t>使用したアイテム</a:t>
            </a:r>
            <a:r>
              <a:rPr lang="en-US" altLang="ja-JP" sz="1200" b="0" i="0" u="none" strike="noStrike" cap="none" dirty="0">
                <a:solidFill>
                  <a:srgbClr val="000000"/>
                </a:solidFill>
                <a:latin typeface="メイリオ" panose="020B0604030504040204" pitchFamily="50" charset="-128"/>
                <a:ea typeface="メイリオ" panose="020B0604030504040204" pitchFamily="50" charset="-128"/>
                <a:sym typeface="Arial"/>
              </a:rPr>
              <a:t>(</a:t>
            </a:r>
            <a:r>
              <a:rPr lang="ja-JP" altLang="en-US" sz="1200" b="0" i="0" u="none" strike="noStrike" cap="none" dirty="0">
                <a:solidFill>
                  <a:srgbClr val="000000"/>
                </a:solidFill>
                <a:latin typeface="メイリオ" panose="020B0604030504040204" pitchFamily="50" charset="-128"/>
                <a:ea typeface="メイリオ" panose="020B0604030504040204" pitchFamily="50" charset="-128"/>
                <a:sym typeface="Arial"/>
              </a:rPr>
              <a:t>服やアクセサリーや靴やバッグ</a:t>
            </a:r>
            <a:r>
              <a:rPr lang="en-US" altLang="ja-JP" sz="1200" b="0" i="0" u="none" strike="noStrike" cap="none" dirty="0">
                <a:solidFill>
                  <a:srgbClr val="000000"/>
                </a:solidFill>
                <a:latin typeface="メイリオ" panose="020B0604030504040204" pitchFamily="50" charset="-128"/>
                <a:ea typeface="メイリオ" panose="020B0604030504040204" pitchFamily="50" charset="-128"/>
                <a:sym typeface="Arial"/>
              </a:rPr>
              <a:t>)</a:t>
            </a:r>
            <a:r>
              <a:rPr lang="ja-JP" altLang="en-US" sz="1200" b="0" i="0" u="none" strike="noStrike" cap="none" dirty="0">
                <a:solidFill>
                  <a:srgbClr val="000000"/>
                </a:solidFill>
                <a:latin typeface="メイリオ" panose="020B0604030504040204" pitchFamily="50" charset="-128"/>
                <a:ea typeface="メイリオ" panose="020B0604030504040204" pitchFamily="50" charset="-128"/>
                <a:sym typeface="Arial"/>
              </a:rPr>
              <a:t>に対して、なぜこのアイテムにしたのか、それぞれ理由を書きましょう。</a:t>
            </a:r>
            <a:endParaRPr sz="1200"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 name="Google Shape;165;p8">
            <a:extLst>
              <a:ext uri="{FF2B5EF4-FFF2-40B4-BE49-F238E27FC236}">
                <a16:creationId xmlns:a16="http://schemas.microsoft.com/office/drawing/2014/main" id="{B1567735-597E-63D4-6E61-F31BA435CE1D}"/>
              </a:ext>
            </a:extLst>
          </p:cNvPr>
          <p:cNvSpPr txBox="1"/>
          <p:nvPr/>
        </p:nvSpPr>
        <p:spPr>
          <a:xfrm>
            <a:off x="6016487" y="9643415"/>
            <a:ext cx="828261" cy="27695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4</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25P</a:t>
            </a:r>
            <a:endParaRPr sz="1200" b="0" i="0" u="none" strike="noStrike" cap="none" dirty="0">
              <a:solidFill>
                <a:schemeClr val="bg1">
                  <a:lumMod val="50000"/>
                </a:schemeClr>
              </a:solidFill>
              <a:latin typeface="メイリオ" panose="020B0604030504040204" pitchFamily="50" charset="-128"/>
              <a:ea typeface="メイリオ" panose="020B0604030504040204" pitchFamily="50" charset="-128"/>
              <a:cs typeface="Calibri"/>
              <a:sym typeface="Calibri"/>
            </a:endParaRPr>
          </a:p>
        </p:txBody>
      </p:sp>
      <p:sp>
        <p:nvSpPr>
          <p:cNvPr id="3" name="楕円 2">
            <a:extLst>
              <a:ext uri="{FF2B5EF4-FFF2-40B4-BE49-F238E27FC236}">
                <a16:creationId xmlns:a16="http://schemas.microsoft.com/office/drawing/2014/main" id="{3A80E2AE-04FB-FFD2-151F-D0333656E1EF}"/>
              </a:ext>
            </a:extLst>
          </p:cNvPr>
          <p:cNvSpPr/>
          <p:nvPr/>
        </p:nvSpPr>
        <p:spPr>
          <a:xfrm>
            <a:off x="8159867" y="1854997"/>
            <a:ext cx="223831" cy="223831"/>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楕円 3">
            <a:extLst>
              <a:ext uri="{FF2B5EF4-FFF2-40B4-BE49-F238E27FC236}">
                <a16:creationId xmlns:a16="http://schemas.microsoft.com/office/drawing/2014/main" id="{E40E0C3D-48FC-D48E-20FF-DA4FC7D0AA77}"/>
              </a:ext>
            </a:extLst>
          </p:cNvPr>
          <p:cNvSpPr/>
          <p:nvPr/>
        </p:nvSpPr>
        <p:spPr>
          <a:xfrm>
            <a:off x="8852558" y="1867290"/>
            <a:ext cx="223831"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楕円 4">
            <a:extLst>
              <a:ext uri="{FF2B5EF4-FFF2-40B4-BE49-F238E27FC236}">
                <a16:creationId xmlns:a16="http://schemas.microsoft.com/office/drawing/2014/main" id="{84F8392A-BF22-1BD6-BD62-5EE226229A30}"/>
              </a:ext>
            </a:extLst>
          </p:cNvPr>
          <p:cNvSpPr/>
          <p:nvPr/>
        </p:nvSpPr>
        <p:spPr>
          <a:xfrm>
            <a:off x="7276465" y="2533642"/>
            <a:ext cx="528189"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楕円 5">
            <a:extLst>
              <a:ext uri="{FF2B5EF4-FFF2-40B4-BE49-F238E27FC236}">
                <a16:creationId xmlns:a16="http://schemas.microsoft.com/office/drawing/2014/main" id="{76E56149-6E26-FFDE-49AF-F15C8C44BDDE}"/>
              </a:ext>
            </a:extLst>
          </p:cNvPr>
          <p:cNvSpPr/>
          <p:nvPr/>
        </p:nvSpPr>
        <p:spPr>
          <a:xfrm rot="18900000">
            <a:off x="7911729" y="2622740"/>
            <a:ext cx="528189"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楕円 6">
            <a:extLst>
              <a:ext uri="{FF2B5EF4-FFF2-40B4-BE49-F238E27FC236}">
                <a16:creationId xmlns:a16="http://schemas.microsoft.com/office/drawing/2014/main" id="{5BD9E8D1-C9AA-E1FC-8856-206F501D686E}"/>
              </a:ext>
            </a:extLst>
          </p:cNvPr>
          <p:cNvSpPr/>
          <p:nvPr/>
        </p:nvSpPr>
        <p:spPr>
          <a:xfrm rot="2700000">
            <a:off x="8630987" y="2645558"/>
            <a:ext cx="528189"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楕円 7">
            <a:extLst>
              <a:ext uri="{FF2B5EF4-FFF2-40B4-BE49-F238E27FC236}">
                <a16:creationId xmlns:a16="http://schemas.microsoft.com/office/drawing/2014/main" id="{C3D9E4A0-EBE0-8161-5938-7D9399BC4273}"/>
              </a:ext>
            </a:extLst>
          </p:cNvPr>
          <p:cNvSpPr/>
          <p:nvPr/>
        </p:nvSpPr>
        <p:spPr>
          <a:xfrm rot="5400000">
            <a:off x="9326277" y="2649842"/>
            <a:ext cx="528186" cy="223829"/>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楕円 8">
            <a:extLst>
              <a:ext uri="{FF2B5EF4-FFF2-40B4-BE49-F238E27FC236}">
                <a16:creationId xmlns:a16="http://schemas.microsoft.com/office/drawing/2014/main" id="{EDCFB545-D812-51EE-D804-4EA88DF2368E}"/>
              </a:ext>
            </a:extLst>
          </p:cNvPr>
          <p:cNvSpPr/>
          <p:nvPr/>
        </p:nvSpPr>
        <p:spPr>
          <a:xfrm>
            <a:off x="7252936" y="3610357"/>
            <a:ext cx="528190" cy="251166"/>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楕円 9">
            <a:extLst>
              <a:ext uri="{FF2B5EF4-FFF2-40B4-BE49-F238E27FC236}">
                <a16:creationId xmlns:a16="http://schemas.microsoft.com/office/drawing/2014/main" id="{B9AC1E32-BF3F-6F4F-44B3-8517AC66E03C}"/>
              </a:ext>
            </a:extLst>
          </p:cNvPr>
          <p:cNvSpPr/>
          <p:nvPr/>
        </p:nvSpPr>
        <p:spPr>
          <a:xfrm rot="18900000">
            <a:off x="7875487" y="3524381"/>
            <a:ext cx="528190" cy="239528"/>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楕円 10">
            <a:extLst>
              <a:ext uri="{FF2B5EF4-FFF2-40B4-BE49-F238E27FC236}">
                <a16:creationId xmlns:a16="http://schemas.microsoft.com/office/drawing/2014/main" id="{649056CC-F715-08D7-83A5-8E41639AD226}"/>
              </a:ext>
            </a:extLst>
          </p:cNvPr>
          <p:cNvSpPr/>
          <p:nvPr/>
        </p:nvSpPr>
        <p:spPr>
          <a:xfrm rot="2700000">
            <a:off x="8526598" y="3545569"/>
            <a:ext cx="528190" cy="279437"/>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楕円 11">
            <a:extLst>
              <a:ext uri="{FF2B5EF4-FFF2-40B4-BE49-F238E27FC236}">
                <a16:creationId xmlns:a16="http://schemas.microsoft.com/office/drawing/2014/main" id="{F13935CB-CC48-0990-BF11-F2A79A325DBF}"/>
              </a:ext>
            </a:extLst>
          </p:cNvPr>
          <p:cNvSpPr/>
          <p:nvPr/>
        </p:nvSpPr>
        <p:spPr>
          <a:xfrm rot="5400000">
            <a:off x="9284243" y="3555183"/>
            <a:ext cx="528190" cy="260208"/>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D5F3B146-012A-EB04-A6CE-0CE3342E8551}"/>
              </a:ext>
            </a:extLst>
          </p:cNvPr>
          <p:cNvSpPr txBox="1"/>
          <p:nvPr/>
        </p:nvSpPr>
        <p:spPr>
          <a:xfrm>
            <a:off x="7432488" y="1219007"/>
            <a:ext cx="2783988" cy="461665"/>
          </a:xfrm>
          <a:prstGeom prst="rect">
            <a:avLst/>
          </a:prstGeom>
          <a:noFill/>
        </p:spPr>
        <p:txBody>
          <a:bodyPr wrap="square" rtlCol="0">
            <a:spAutoFit/>
          </a:bodyPr>
          <a:lstStyle/>
          <a:p>
            <a:r>
              <a:rPr kumimoji="1" lang="ja-JP" altLang="en-US" sz="2400" dirty="0">
                <a:solidFill>
                  <a:srgbClr val="21A9E3"/>
                </a:solidFill>
              </a:rPr>
              <a:t>スタイリング説明</a:t>
            </a:r>
          </a:p>
        </p:txBody>
      </p:sp>
      <p:sp>
        <p:nvSpPr>
          <p:cNvPr id="14" name="Google Shape;165;p8">
            <a:extLst>
              <a:ext uri="{FF2B5EF4-FFF2-40B4-BE49-F238E27FC236}">
                <a16:creationId xmlns:a16="http://schemas.microsoft.com/office/drawing/2014/main" id="{E1210B8E-2FDB-C788-7407-F75FC09C40BC}"/>
              </a:ext>
            </a:extLst>
          </p:cNvPr>
          <p:cNvSpPr txBox="1"/>
          <p:nvPr/>
        </p:nvSpPr>
        <p:spPr>
          <a:xfrm>
            <a:off x="3697942" y="2339787"/>
            <a:ext cx="3109664" cy="1938952"/>
          </a:xfrm>
          <a:prstGeom prst="rect">
            <a:avLst/>
          </a:prstGeom>
          <a:noFill/>
          <a:ln>
            <a:noFill/>
          </a:ln>
        </p:spPr>
        <p:txBody>
          <a:bodyPr spcFirstLastPara="1" wrap="square" lIns="91425" tIns="45700" rIns="91425" bIns="45700" anchor="t" anchorCtr="0">
            <a:spAutoFit/>
          </a:bodyPr>
          <a:lstStyle/>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左のマップに、モデルへお伝えするテイストやゾーンを〇でかこみましょう。</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なぜこのスタイリングにしたのか？スタイリングのポイントなど、モデルにスタイリングを説明する言い方で書いてください。</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スタイリングマップの知識がないモデルにも伝わる言い方を意識しましょう。</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コミュニケーションタイプも参考に、モデルのコミュニケーションタイプを意識して説明してください。</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p:txBody>
      </p:sp>
      <p:sp>
        <p:nvSpPr>
          <p:cNvPr id="15" name="Google Shape;165;p8">
            <a:extLst>
              <a:ext uri="{FF2B5EF4-FFF2-40B4-BE49-F238E27FC236}">
                <a16:creationId xmlns:a16="http://schemas.microsoft.com/office/drawing/2014/main" id="{FA5DD976-3E5B-5F02-1BE9-230DE0B14DAD}"/>
              </a:ext>
            </a:extLst>
          </p:cNvPr>
          <p:cNvSpPr txBox="1"/>
          <p:nvPr/>
        </p:nvSpPr>
        <p:spPr>
          <a:xfrm>
            <a:off x="162392" y="5824615"/>
            <a:ext cx="6332537" cy="830956"/>
          </a:xfrm>
          <a:prstGeom prst="rect">
            <a:avLst/>
          </a:prstGeom>
          <a:noFill/>
          <a:ln>
            <a:noFill/>
          </a:ln>
        </p:spPr>
        <p:txBody>
          <a:bodyPr spcFirstLastPara="1" wrap="square" lIns="91425" tIns="45700" rIns="91425" bIns="45700" anchor="t" anchorCtr="0">
            <a:spAutoFit/>
          </a:bodyPr>
          <a:lstStyle/>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モデル（お客様）を成長の手助けができる能力もマスターレベルでは必要とされます。</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このコーデを例に、モデルが自分でもチャレンジできる、モデルにあったスタイリングアドバイス（アイテム選びのポイントや組み合わせのコツ、着こなしのコツなど）を書きましょう。</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3" name="Google Shape;283;p12">
            <a:extLst>
              <a:ext uri="{FF2B5EF4-FFF2-40B4-BE49-F238E27FC236}">
                <a16:creationId xmlns:a16="http://schemas.microsoft.com/office/drawing/2014/main" id="{E5696241-48D2-6374-391E-6CD05BC9A8C4}"/>
              </a:ext>
            </a:extLst>
          </p:cNvPr>
          <p:cNvSpPr txBox="1"/>
          <p:nvPr/>
        </p:nvSpPr>
        <p:spPr>
          <a:xfrm>
            <a:off x="339925" y="5751056"/>
            <a:ext cx="6178200" cy="64629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600"/>
              <a:buFont typeface="Arial"/>
              <a:buNone/>
            </a:pPr>
            <a:r>
              <a:rPr lang="ja-JP" altLang="en-US" sz="1200" b="0" i="0" strike="noStrike" cap="none" dirty="0">
                <a:solidFill>
                  <a:schemeClr val="dk1"/>
                </a:solidFill>
                <a:latin typeface="メイリオ" panose="020B0604030504040204" pitchFamily="50" charset="-128"/>
                <a:ea typeface="メイリオ" panose="020B0604030504040204" pitchFamily="50" charset="-128"/>
                <a:cs typeface="Calibri"/>
                <a:sym typeface="Calibri"/>
              </a:rPr>
              <a:t>コーデ</a:t>
            </a:r>
            <a:r>
              <a:rPr lang="en-US" altLang="ja-JP" sz="1200" b="0" i="0" strike="noStrike" cap="none" dirty="0">
                <a:solidFill>
                  <a:schemeClr val="dk1"/>
                </a:solidFill>
                <a:latin typeface="メイリオ" panose="020B0604030504040204" pitchFamily="50" charset="-128"/>
                <a:ea typeface="メイリオ" panose="020B0604030504040204" pitchFamily="50" charset="-128"/>
                <a:cs typeface="Calibri"/>
                <a:sym typeface="Calibri"/>
              </a:rPr>
              <a:t>A</a:t>
            </a:r>
            <a:r>
              <a:rPr lang="ja-JP" altLang="en-US" sz="1200" b="0" i="0" strike="noStrike" cap="none" dirty="0">
                <a:solidFill>
                  <a:schemeClr val="dk1"/>
                </a:solidFill>
                <a:latin typeface="メイリオ" panose="020B0604030504040204" pitchFamily="50" charset="-128"/>
                <a:ea typeface="メイリオ" panose="020B0604030504040204" pitchFamily="50" charset="-128"/>
                <a:cs typeface="Calibri"/>
                <a:sym typeface="Calibri"/>
              </a:rPr>
              <a:t>をモデルに提案してみて、あなたがどう感じたのか？など感想をここに</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書き込み</a:t>
            </a:r>
            <a:r>
              <a:rPr lang="ja-JP" altLang="en-US" sz="1200" b="0" i="0" strike="noStrike" cap="none" dirty="0">
                <a:solidFill>
                  <a:schemeClr val="dk1"/>
                </a:solidFill>
                <a:latin typeface="メイリオ" panose="020B0604030504040204" pitchFamily="50" charset="-128"/>
                <a:ea typeface="メイリオ" panose="020B0604030504040204" pitchFamily="50" charset="-128"/>
                <a:cs typeface="Calibri"/>
                <a:sym typeface="Calibri"/>
              </a:rPr>
              <a:t>ましょう。難しかったこと、楽しかったことなど書いてみましょう。</a:t>
            </a:r>
            <a:endParaRPr sz="1200" b="0" i="0" strike="noStrike" cap="none" dirty="0">
              <a:solidFill>
                <a:srgbClr val="000000"/>
              </a:solidFill>
              <a:latin typeface="メイリオ" panose="020B0604030504040204" pitchFamily="50" charset="-128"/>
              <a:ea typeface="メイリオ" panose="020B0604030504040204" pitchFamily="50" charset="-128"/>
              <a:sym typeface="Arial"/>
            </a:endParaRPr>
          </a:p>
        </p:txBody>
      </p:sp>
      <p:sp>
        <p:nvSpPr>
          <p:cNvPr id="6" name="Google Shape;280;p12">
            <a:extLst>
              <a:ext uri="{FF2B5EF4-FFF2-40B4-BE49-F238E27FC236}">
                <a16:creationId xmlns:a16="http://schemas.microsoft.com/office/drawing/2014/main" id="{4D064AE5-2C88-8C32-3791-92950039AD07}"/>
              </a:ext>
            </a:extLst>
          </p:cNvPr>
          <p:cNvSpPr txBox="1"/>
          <p:nvPr/>
        </p:nvSpPr>
        <p:spPr>
          <a:xfrm>
            <a:off x="477077" y="1477370"/>
            <a:ext cx="6041047" cy="1754286"/>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モデルの方にコーデ</a:t>
            </a:r>
            <a:r>
              <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A</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のスタイリングについて聞いてここに書き込みましょう。</a:t>
            </a:r>
            <a:endPar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endParaRPr>
          </a:p>
          <a:p>
            <a:pPr marL="0" marR="0" lvl="0" indent="0" algn="l" rtl="0">
              <a:lnSpc>
                <a:spcPct val="150000"/>
              </a:lnSpc>
              <a:spcBef>
                <a:spcPts val="0"/>
              </a:spcBef>
              <a:spcAft>
                <a:spcPts val="0"/>
              </a:spcAft>
              <a:buClr>
                <a:srgbClr val="000000"/>
              </a:buClr>
              <a:buSzPts val="1200"/>
              <a:buFont typeface="Arial"/>
              <a:buNone/>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分析結果と今回のコーデ</a:t>
            </a:r>
            <a:r>
              <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A</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についてどう思ったか？</a:t>
            </a:r>
            <a:endPar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endParaRPr>
          </a:p>
          <a:p>
            <a:pPr marL="0" marR="0" lvl="0" indent="0" algn="l" rtl="0">
              <a:lnSpc>
                <a:spcPct val="150000"/>
              </a:lnSpc>
              <a:spcBef>
                <a:spcPts val="0"/>
              </a:spcBef>
              <a:spcAft>
                <a:spcPts val="0"/>
              </a:spcAft>
              <a:buClr>
                <a:srgbClr val="000000"/>
              </a:buClr>
              <a:buSzPts val="1200"/>
              <a:buFont typeface="Arial"/>
              <a:buNone/>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・提案されたコーデ</a:t>
            </a:r>
            <a:r>
              <a:rPr lang="en-US" altLang="ja-JP" sz="1200" dirty="0">
                <a:solidFill>
                  <a:schemeClr val="dk1"/>
                </a:solidFill>
                <a:latin typeface="メイリオ" panose="020B0604030504040204" pitchFamily="50" charset="-128"/>
                <a:ea typeface="メイリオ" panose="020B0604030504040204" pitchFamily="50" charset="-128"/>
                <a:cs typeface="Calibri"/>
                <a:sym typeface="Calibri"/>
              </a:rPr>
              <a:t>A</a:t>
            </a: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についてどう感じたか？</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a:p>
            <a:pPr marL="0" marR="0" lvl="0" indent="0" algn="l" rtl="0">
              <a:lnSpc>
                <a:spcPct val="150000"/>
              </a:lnSpc>
              <a:spcBef>
                <a:spcPts val="0"/>
              </a:spcBef>
              <a:spcAft>
                <a:spcPts val="0"/>
              </a:spcAft>
              <a:buClr>
                <a:srgbClr val="000000"/>
              </a:buClr>
              <a:buSzPts val="1200"/>
              <a:buFont typeface="Arial"/>
              <a:buNone/>
            </a:pP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・提案されたコーデ</a:t>
            </a:r>
            <a:r>
              <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A</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の説明についてどう感じたか？</a:t>
            </a:r>
            <a:endPar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endParaRPr>
          </a:p>
          <a:p>
            <a:pPr marL="0" marR="0" lvl="0" indent="0" algn="l" rtl="0">
              <a:lnSpc>
                <a:spcPct val="150000"/>
              </a:lnSpc>
              <a:spcBef>
                <a:spcPts val="0"/>
              </a:spcBef>
              <a:spcAft>
                <a:spcPts val="0"/>
              </a:spcAft>
              <a:buClr>
                <a:srgbClr val="000000"/>
              </a:buClr>
              <a:buSzPts val="1200"/>
              <a:buFont typeface="Arial"/>
              <a:buNone/>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・その他感想</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a:p>
            <a:pPr marL="0" marR="0" lvl="0" indent="0" algn="l" rtl="0">
              <a:lnSpc>
                <a:spcPct val="150000"/>
              </a:lnSpc>
              <a:spcBef>
                <a:spcPts val="0"/>
              </a:spcBef>
              <a:spcAft>
                <a:spcPts val="0"/>
              </a:spcAft>
              <a:buClr>
                <a:srgbClr val="000000"/>
              </a:buClr>
              <a:buSzPts val="1200"/>
              <a:buFont typeface="Arial"/>
              <a:buNone/>
            </a:pPr>
            <a:r>
              <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な</a:t>
            </a: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ど</a:t>
            </a:r>
            <a:endParaRPr sz="1200"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
        <p:nvSpPr>
          <p:cNvPr id="7" name="Google Shape;165;p8">
            <a:extLst>
              <a:ext uri="{FF2B5EF4-FFF2-40B4-BE49-F238E27FC236}">
                <a16:creationId xmlns:a16="http://schemas.microsoft.com/office/drawing/2014/main" id="{F7C9AEBE-D2B9-DB1B-F427-36B1D460011C}"/>
              </a:ext>
            </a:extLst>
          </p:cNvPr>
          <p:cNvSpPr txBox="1"/>
          <p:nvPr/>
        </p:nvSpPr>
        <p:spPr>
          <a:xfrm>
            <a:off x="6016487" y="9643415"/>
            <a:ext cx="828261" cy="27695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5</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25P</a:t>
            </a:r>
            <a:endParaRPr sz="1200" b="0" i="0" u="none" strike="noStrike" cap="none" dirty="0">
              <a:solidFill>
                <a:schemeClr val="bg1">
                  <a:lumMod val="50000"/>
                </a:schemeClr>
              </a:solidFill>
              <a:latin typeface="メイリオ" panose="020B0604030504040204" pitchFamily="50" charset="-128"/>
              <a:ea typeface="メイリオ" panose="020B0604030504040204" pitchFamily="50" charset="-128"/>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1">
          <a:extLst>
            <a:ext uri="{FF2B5EF4-FFF2-40B4-BE49-F238E27FC236}">
              <a16:creationId xmlns:a16="http://schemas.microsoft.com/office/drawing/2014/main" id="{E6197515-BC3A-BF81-BB31-F40BE17722DD}"/>
            </a:ext>
          </a:extLst>
        </p:cNvPr>
        <p:cNvGrpSpPr/>
        <p:nvPr/>
      </p:nvGrpSpPr>
      <p:grpSpPr>
        <a:xfrm>
          <a:off x="0" y="0"/>
          <a:ext cx="0" cy="0"/>
          <a:chOff x="0" y="0"/>
          <a:chExt cx="0" cy="0"/>
        </a:xfrm>
      </p:grpSpPr>
      <p:sp>
        <p:nvSpPr>
          <p:cNvPr id="236" name="Google Shape;236;p10">
            <a:extLst>
              <a:ext uri="{FF2B5EF4-FFF2-40B4-BE49-F238E27FC236}">
                <a16:creationId xmlns:a16="http://schemas.microsoft.com/office/drawing/2014/main" id="{216C65FE-EA43-7316-6801-20E88F4219D5}"/>
              </a:ext>
            </a:extLst>
          </p:cNvPr>
          <p:cNvSpPr txBox="1"/>
          <p:nvPr/>
        </p:nvSpPr>
        <p:spPr>
          <a:xfrm>
            <a:off x="174811" y="3325993"/>
            <a:ext cx="6389761" cy="36929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ja-JP" altLang="en-US" sz="18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ここにコーデ</a:t>
            </a:r>
            <a:r>
              <a:rPr lang="en-US" altLang="ja-JP" sz="18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B</a:t>
            </a:r>
            <a:r>
              <a:rPr lang="ja-JP" altLang="en-US" sz="18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のスタイリングテーマを書きましょう</a:t>
            </a:r>
            <a:endParaRPr sz="1400"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
        <p:nvSpPr>
          <p:cNvPr id="22" name="Google Shape;698;p30">
            <a:extLst>
              <a:ext uri="{FF2B5EF4-FFF2-40B4-BE49-F238E27FC236}">
                <a16:creationId xmlns:a16="http://schemas.microsoft.com/office/drawing/2014/main" id="{078CFBE2-D7E7-D288-8F85-829EB0EEEFE6}"/>
              </a:ext>
            </a:extLst>
          </p:cNvPr>
          <p:cNvSpPr txBox="1"/>
          <p:nvPr/>
        </p:nvSpPr>
        <p:spPr>
          <a:xfrm>
            <a:off x="873457" y="1653409"/>
            <a:ext cx="5433213"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モデルのなりたいイメージをヒアリングここに書き込みましょう！</a:t>
            </a:r>
            <a:br>
              <a:rPr lang="en-US" altLang="ja-JP" sz="1200" dirty="0">
                <a:solidFill>
                  <a:schemeClr val="dk1"/>
                </a:solidFill>
                <a:latin typeface="メイリオ" panose="020B0604030504040204" pitchFamily="50" charset="-128"/>
                <a:ea typeface="メイリオ" panose="020B0604030504040204" pitchFamily="50" charset="-128"/>
                <a:cs typeface="Calibri"/>
                <a:sym typeface="Calibri"/>
              </a:rPr>
            </a:b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どんなシーンでの装いをイメージされてるかも確認しましょう！</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p:txBody>
      </p:sp>
      <p:sp>
        <p:nvSpPr>
          <p:cNvPr id="24" name="Google Shape;697;p30">
            <a:extLst>
              <a:ext uri="{FF2B5EF4-FFF2-40B4-BE49-F238E27FC236}">
                <a16:creationId xmlns:a16="http://schemas.microsoft.com/office/drawing/2014/main" id="{F32402BB-0166-FE75-BC15-98154AC4D422}"/>
              </a:ext>
            </a:extLst>
          </p:cNvPr>
          <p:cNvSpPr txBox="1"/>
          <p:nvPr/>
        </p:nvSpPr>
        <p:spPr>
          <a:xfrm>
            <a:off x="377868" y="4028284"/>
            <a:ext cx="6288750" cy="64629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テーマに対して、なぜこのテーマにしたのか、書いてみましょう。</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出来るだけ具体的な文言で書き込んでみましょう！</a:t>
            </a:r>
            <a:endParaRPr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endParaRPr>
          </a:p>
        </p:txBody>
      </p:sp>
      <p:sp>
        <p:nvSpPr>
          <p:cNvPr id="27" name="Google Shape;165;p8">
            <a:extLst>
              <a:ext uri="{FF2B5EF4-FFF2-40B4-BE49-F238E27FC236}">
                <a16:creationId xmlns:a16="http://schemas.microsoft.com/office/drawing/2014/main" id="{8D3DF138-DBAC-57A2-8EA8-2CF30D3DE987}"/>
              </a:ext>
            </a:extLst>
          </p:cNvPr>
          <p:cNvSpPr txBox="1"/>
          <p:nvPr/>
        </p:nvSpPr>
        <p:spPr>
          <a:xfrm>
            <a:off x="6016487" y="9643415"/>
            <a:ext cx="828261" cy="27695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6</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25P</a:t>
            </a:r>
            <a:endParaRPr sz="1200" b="0" i="0" u="none" strike="noStrike" cap="none" dirty="0">
              <a:solidFill>
                <a:schemeClr val="bg1">
                  <a:lumMod val="50000"/>
                </a:schemeClr>
              </a:solidFill>
              <a:latin typeface="メイリオ" panose="020B0604030504040204" pitchFamily="50" charset="-128"/>
              <a:ea typeface="メイリオ" panose="020B0604030504040204" pitchFamily="50" charset="-128"/>
              <a:cs typeface="Calibri"/>
              <a:sym typeface="Calibri"/>
            </a:endParaRPr>
          </a:p>
        </p:txBody>
      </p:sp>
      <p:sp>
        <p:nvSpPr>
          <p:cNvPr id="29" name="楕円 28">
            <a:extLst>
              <a:ext uri="{FF2B5EF4-FFF2-40B4-BE49-F238E27FC236}">
                <a16:creationId xmlns:a16="http://schemas.microsoft.com/office/drawing/2014/main" id="{8AFC3A52-6D78-DDB4-0599-A75AB7B5EFA2}"/>
              </a:ext>
            </a:extLst>
          </p:cNvPr>
          <p:cNvSpPr/>
          <p:nvPr/>
        </p:nvSpPr>
        <p:spPr>
          <a:xfrm>
            <a:off x="-1923086" y="1506422"/>
            <a:ext cx="227380" cy="227380"/>
          </a:xfrm>
          <a:prstGeom prst="ellipse">
            <a:avLst/>
          </a:prstGeom>
          <a:noFill/>
          <a:ln w="57150">
            <a:solidFill>
              <a:srgbClr val="FF00F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楕円 29">
            <a:extLst>
              <a:ext uri="{FF2B5EF4-FFF2-40B4-BE49-F238E27FC236}">
                <a16:creationId xmlns:a16="http://schemas.microsoft.com/office/drawing/2014/main" id="{346BE8E5-6F8E-9EDA-3D20-396EB979DAAE}"/>
              </a:ext>
            </a:extLst>
          </p:cNvPr>
          <p:cNvSpPr/>
          <p:nvPr/>
        </p:nvSpPr>
        <p:spPr>
          <a:xfrm>
            <a:off x="-1408110" y="1495227"/>
            <a:ext cx="227380" cy="227380"/>
          </a:xfrm>
          <a:prstGeom prst="ellipse">
            <a:avLst/>
          </a:prstGeom>
          <a:noFill/>
          <a:ln w="57150">
            <a:solidFill>
              <a:srgbClr val="FF00F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楕円 30">
            <a:extLst>
              <a:ext uri="{FF2B5EF4-FFF2-40B4-BE49-F238E27FC236}">
                <a16:creationId xmlns:a16="http://schemas.microsoft.com/office/drawing/2014/main" id="{18120D83-D5FC-4836-F595-938725533EE8}"/>
              </a:ext>
            </a:extLst>
          </p:cNvPr>
          <p:cNvSpPr/>
          <p:nvPr/>
        </p:nvSpPr>
        <p:spPr>
          <a:xfrm>
            <a:off x="-2896367" y="2115033"/>
            <a:ext cx="536565" cy="227380"/>
          </a:xfrm>
          <a:prstGeom prst="ellipse">
            <a:avLst/>
          </a:prstGeom>
          <a:noFill/>
          <a:ln w="57150">
            <a:solidFill>
              <a:srgbClr val="FF00F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楕円 31">
            <a:extLst>
              <a:ext uri="{FF2B5EF4-FFF2-40B4-BE49-F238E27FC236}">
                <a16:creationId xmlns:a16="http://schemas.microsoft.com/office/drawing/2014/main" id="{DD3CFE04-9560-C5AB-803D-0C2AB2631974}"/>
              </a:ext>
            </a:extLst>
          </p:cNvPr>
          <p:cNvSpPr/>
          <p:nvPr/>
        </p:nvSpPr>
        <p:spPr>
          <a:xfrm rot="18900000">
            <a:off x="-2203973" y="2142687"/>
            <a:ext cx="536565" cy="227380"/>
          </a:xfrm>
          <a:prstGeom prst="ellipse">
            <a:avLst/>
          </a:prstGeom>
          <a:noFill/>
          <a:ln w="57150">
            <a:solidFill>
              <a:srgbClr val="FF00F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楕円 32">
            <a:extLst>
              <a:ext uri="{FF2B5EF4-FFF2-40B4-BE49-F238E27FC236}">
                <a16:creationId xmlns:a16="http://schemas.microsoft.com/office/drawing/2014/main" id="{1F5D494D-1D3D-4DA0-9473-FF321B3CD967}"/>
              </a:ext>
            </a:extLst>
          </p:cNvPr>
          <p:cNvSpPr/>
          <p:nvPr/>
        </p:nvSpPr>
        <p:spPr>
          <a:xfrm rot="2700000">
            <a:off x="-1514493" y="2146686"/>
            <a:ext cx="536565" cy="227380"/>
          </a:xfrm>
          <a:prstGeom prst="ellipse">
            <a:avLst/>
          </a:prstGeom>
          <a:noFill/>
          <a:ln w="57150">
            <a:solidFill>
              <a:srgbClr val="FF00F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楕円 33">
            <a:extLst>
              <a:ext uri="{FF2B5EF4-FFF2-40B4-BE49-F238E27FC236}">
                <a16:creationId xmlns:a16="http://schemas.microsoft.com/office/drawing/2014/main" id="{D3329F5B-127B-6695-B3BB-057066186C38}"/>
              </a:ext>
            </a:extLst>
          </p:cNvPr>
          <p:cNvSpPr/>
          <p:nvPr/>
        </p:nvSpPr>
        <p:spPr>
          <a:xfrm rot="5400000">
            <a:off x="-793094" y="2148501"/>
            <a:ext cx="536561" cy="227378"/>
          </a:xfrm>
          <a:prstGeom prst="ellipse">
            <a:avLst/>
          </a:prstGeom>
          <a:noFill/>
          <a:ln w="57150">
            <a:solidFill>
              <a:srgbClr val="FF00F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楕円 34">
            <a:extLst>
              <a:ext uri="{FF2B5EF4-FFF2-40B4-BE49-F238E27FC236}">
                <a16:creationId xmlns:a16="http://schemas.microsoft.com/office/drawing/2014/main" id="{8542A354-7D18-CD20-ECFA-BD7CD5055D49}"/>
              </a:ext>
            </a:extLst>
          </p:cNvPr>
          <p:cNvSpPr/>
          <p:nvPr/>
        </p:nvSpPr>
        <p:spPr>
          <a:xfrm>
            <a:off x="-2907979" y="2919866"/>
            <a:ext cx="536564" cy="255149"/>
          </a:xfrm>
          <a:prstGeom prst="ellipse">
            <a:avLst/>
          </a:prstGeom>
          <a:noFill/>
          <a:ln w="57150">
            <a:solidFill>
              <a:srgbClr val="FF00F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楕円 35">
            <a:extLst>
              <a:ext uri="{FF2B5EF4-FFF2-40B4-BE49-F238E27FC236}">
                <a16:creationId xmlns:a16="http://schemas.microsoft.com/office/drawing/2014/main" id="{72C9F0F3-B9B8-1AD3-2B59-A9F2E0D34425}"/>
              </a:ext>
            </a:extLst>
          </p:cNvPr>
          <p:cNvSpPr/>
          <p:nvPr/>
        </p:nvSpPr>
        <p:spPr>
          <a:xfrm rot="18900000">
            <a:off x="-2223629" y="2925777"/>
            <a:ext cx="536564" cy="243326"/>
          </a:xfrm>
          <a:prstGeom prst="ellipse">
            <a:avLst/>
          </a:prstGeom>
          <a:noFill/>
          <a:ln w="57150">
            <a:solidFill>
              <a:srgbClr val="FF00F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楕円 36">
            <a:extLst>
              <a:ext uri="{FF2B5EF4-FFF2-40B4-BE49-F238E27FC236}">
                <a16:creationId xmlns:a16="http://schemas.microsoft.com/office/drawing/2014/main" id="{08DA968F-23F0-351E-AD08-46400096DB29}"/>
              </a:ext>
            </a:extLst>
          </p:cNvPr>
          <p:cNvSpPr/>
          <p:nvPr/>
        </p:nvSpPr>
        <p:spPr>
          <a:xfrm rot="2700000">
            <a:off x="-1562702" y="2893993"/>
            <a:ext cx="536564" cy="283867"/>
          </a:xfrm>
          <a:prstGeom prst="ellipse">
            <a:avLst/>
          </a:prstGeom>
          <a:noFill/>
          <a:ln w="57150">
            <a:solidFill>
              <a:srgbClr val="FF00F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楕円 37">
            <a:extLst>
              <a:ext uri="{FF2B5EF4-FFF2-40B4-BE49-F238E27FC236}">
                <a16:creationId xmlns:a16="http://schemas.microsoft.com/office/drawing/2014/main" id="{CD401841-6BDB-EF08-8C27-86D456653E0C}"/>
              </a:ext>
            </a:extLst>
          </p:cNvPr>
          <p:cNvSpPr/>
          <p:nvPr/>
        </p:nvSpPr>
        <p:spPr>
          <a:xfrm rot="5400000">
            <a:off x="-856070" y="2923682"/>
            <a:ext cx="536562" cy="264332"/>
          </a:xfrm>
          <a:prstGeom prst="ellipse">
            <a:avLst/>
          </a:prstGeom>
          <a:noFill/>
          <a:ln w="57150">
            <a:solidFill>
              <a:srgbClr val="FF00F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テキスト ボックス 38">
            <a:extLst>
              <a:ext uri="{FF2B5EF4-FFF2-40B4-BE49-F238E27FC236}">
                <a16:creationId xmlns:a16="http://schemas.microsoft.com/office/drawing/2014/main" id="{E94575F6-FC84-C8DE-93E2-1FBA817076C0}"/>
              </a:ext>
            </a:extLst>
          </p:cNvPr>
          <p:cNvSpPr txBox="1"/>
          <p:nvPr/>
        </p:nvSpPr>
        <p:spPr>
          <a:xfrm>
            <a:off x="-2307599" y="931823"/>
            <a:ext cx="2026359" cy="461665"/>
          </a:xfrm>
          <a:prstGeom prst="rect">
            <a:avLst/>
          </a:prstGeom>
          <a:noFill/>
        </p:spPr>
        <p:txBody>
          <a:bodyPr wrap="square" rtlCol="0">
            <a:spAutoFit/>
          </a:bodyPr>
          <a:lstStyle/>
          <a:p>
            <a:r>
              <a:rPr kumimoji="1" lang="ja-JP" altLang="en-US" sz="2400" dirty="0">
                <a:solidFill>
                  <a:srgbClr val="FF00FF"/>
                </a:solidFill>
              </a:rPr>
              <a:t>なりたい</a:t>
            </a:r>
          </a:p>
        </p:txBody>
      </p:sp>
      <p:sp>
        <p:nvSpPr>
          <p:cNvPr id="51" name="Google Shape;267;p11">
            <a:extLst>
              <a:ext uri="{FF2B5EF4-FFF2-40B4-BE49-F238E27FC236}">
                <a16:creationId xmlns:a16="http://schemas.microsoft.com/office/drawing/2014/main" id="{130B9C27-13E7-4C8C-ED79-27D2A762E72B}"/>
              </a:ext>
            </a:extLst>
          </p:cNvPr>
          <p:cNvSpPr txBox="1"/>
          <p:nvPr/>
        </p:nvSpPr>
        <p:spPr>
          <a:xfrm>
            <a:off x="1067970" y="5513356"/>
            <a:ext cx="5362345" cy="1477287"/>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ja-JP" altLang="en-US" sz="1200" b="0" i="0" u="none" strike="noStrike" cap="none" dirty="0">
                <a:solidFill>
                  <a:srgbClr val="000000"/>
                </a:solidFill>
                <a:latin typeface="メイリオ" panose="020B0604030504040204" pitchFamily="50" charset="-128"/>
                <a:ea typeface="メイリオ" panose="020B0604030504040204" pitchFamily="50" charset="-128"/>
                <a:sym typeface="Arial"/>
              </a:rPr>
              <a:t>提案したスタイリングのテイストやゾーン</a:t>
            </a:r>
            <a:endParaRPr lang="en-US" altLang="ja-JP" sz="1200" b="0" i="0" u="none" strike="noStrike" cap="none" dirty="0">
              <a:solidFill>
                <a:srgbClr val="000000"/>
              </a:solidFill>
              <a:latin typeface="メイリオ" panose="020B0604030504040204" pitchFamily="50" charset="-128"/>
              <a:ea typeface="メイリオ" panose="020B0604030504040204" pitchFamily="50" charset="-128"/>
              <a:sym typeface="Arial"/>
            </a:endParaRPr>
          </a:p>
          <a:p>
            <a:pPr marL="0" marR="0" lvl="0" indent="0" algn="l" rtl="0">
              <a:lnSpc>
                <a:spcPct val="150000"/>
              </a:lnSpc>
              <a:spcBef>
                <a:spcPts val="0"/>
              </a:spcBef>
              <a:spcAft>
                <a:spcPts val="0"/>
              </a:spcAft>
              <a:buClr>
                <a:srgbClr val="000000"/>
              </a:buClr>
              <a:buSzPts val="1200"/>
              <a:buFont typeface="Arial"/>
              <a:buNone/>
            </a:pPr>
            <a:r>
              <a:rPr lang="ja-JP" altLang="en-US" sz="1200" dirty="0">
                <a:latin typeface="メイリオ" panose="020B0604030504040204" pitchFamily="50" charset="-128"/>
                <a:ea typeface="メイリオ" panose="020B0604030504040204" pitchFamily="50" charset="-128"/>
              </a:rPr>
              <a:t>スタイリング</a:t>
            </a:r>
            <a:r>
              <a:rPr lang="ja-JP" altLang="en-US" sz="1200" b="0" i="0" u="none" strike="noStrike" cap="none" dirty="0">
                <a:solidFill>
                  <a:srgbClr val="000000"/>
                </a:solidFill>
                <a:latin typeface="メイリオ" panose="020B0604030504040204" pitchFamily="50" charset="-128"/>
                <a:ea typeface="メイリオ" panose="020B0604030504040204" pitchFamily="50" charset="-128"/>
                <a:sym typeface="Arial"/>
              </a:rPr>
              <a:t>についての説明をここに書き込みましょう！</a:t>
            </a:r>
            <a:endParaRPr lang="en-US" altLang="ja-JP" sz="1200" b="0" i="0" u="none" strike="noStrike" cap="none" dirty="0">
              <a:solidFill>
                <a:srgbClr val="000000"/>
              </a:solidFill>
              <a:latin typeface="メイリオ" panose="020B0604030504040204" pitchFamily="50" charset="-128"/>
              <a:ea typeface="メイリオ" panose="020B0604030504040204" pitchFamily="50" charset="-128"/>
              <a:sym typeface="Arial"/>
            </a:endParaRPr>
          </a:p>
          <a:p>
            <a:pPr marL="0" marR="0" lvl="0" indent="0" algn="l" rtl="0">
              <a:lnSpc>
                <a:spcPct val="150000"/>
              </a:lnSpc>
              <a:spcBef>
                <a:spcPts val="0"/>
              </a:spcBef>
              <a:spcAft>
                <a:spcPts val="0"/>
              </a:spcAft>
              <a:buClr>
                <a:srgbClr val="000000"/>
              </a:buClr>
              <a:buSzPts val="1200"/>
              <a:buFont typeface="Arial"/>
              <a:buNone/>
            </a:pPr>
            <a:r>
              <a:rPr lang="ja-JP" altLang="en-US" sz="1200" dirty="0">
                <a:latin typeface="メイリオ" panose="020B0604030504040204" pitchFamily="50" charset="-128"/>
                <a:ea typeface="メイリオ" panose="020B0604030504040204" pitchFamily="50" charset="-128"/>
              </a:rPr>
              <a:t>スタイリングマップの知識がある人に向けた説明でかまいません。</a:t>
            </a:r>
            <a:endParaRPr lang="en-US" altLang="ja-JP" sz="1200" dirty="0">
              <a:latin typeface="メイリオ" panose="020B0604030504040204" pitchFamily="50" charset="-128"/>
              <a:ea typeface="メイリオ" panose="020B0604030504040204" pitchFamily="50" charset="-128"/>
            </a:endParaRPr>
          </a:p>
          <a:p>
            <a:pPr marL="0" marR="0" lvl="0" indent="0" algn="l" rtl="0">
              <a:lnSpc>
                <a:spcPct val="150000"/>
              </a:lnSpc>
              <a:spcBef>
                <a:spcPts val="0"/>
              </a:spcBef>
              <a:spcAft>
                <a:spcPts val="0"/>
              </a:spcAft>
              <a:buClr>
                <a:srgbClr val="000000"/>
              </a:buClr>
              <a:buSzPts val="1200"/>
              <a:buFont typeface="Arial"/>
              <a:buNone/>
            </a:pPr>
            <a:r>
              <a:rPr lang="ja-JP" altLang="en-US" sz="1200" b="0" i="0" u="none" strike="noStrike" cap="none" dirty="0">
                <a:solidFill>
                  <a:srgbClr val="000000"/>
                </a:solidFill>
                <a:latin typeface="メイリオ" panose="020B0604030504040204" pitchFamily="50" charset="-128"/>
                <a:ea typeface="メイリオ" panose="020B0604030504040204" pitchFamily="50" charset="-128"/>
                <a:sym typeface="Arial"/>
              </a:rPr>
              <a:t>（この後のページに、スタイリングマップの知識がないモデルへの説明について書く箇所もあります。）</a:t>
            </a:r>
            <a:endParaRPr sz="1200"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
        <p:nvSpPr>
          <p:cNvPr id="52" name="楕円 51">
            <a:extLst>
              <a:ext uri="{FF2B5EF4-FFF2-40B4-BE49-F238E27FC236}">
                <a16:creationId xmlns:a16="http://schemas.microsoft.com/office/drawing/2014/main" id="{AEFF6CDA-21EE-2E9B-4247-D3AA6C22755B}"/>
              </a:ext>
            </a:extLst>
          </p:cNvPr>
          <p:cNvSpPr/>
          <p:nvPr/>
        </p:nvSpPr>
        <p:spPr>
          <a:xfrm>
            <a:off x="-2180921" y="5593280"/>
            <a:ext cx="223831" cy="223831"/>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楕円 52">
            <a:extLst>
              <a:ext uri="{FF2B5EF4-FFF2-40B4-BE49-F238E27FC236}">
                <a16:creationId xmlns:a16="http://schemas.microsoft.com/office/drawing/2014/main" id="{2D0848D0-0D75-D7DD-48A8-D9B0A15A0B49}"/>
              </a:ext>
            </a:extLst>
          </p:cNvPr>
          <p:cNvSpPr/>
          <p:nvPr/>
        </p:nvSpPr>
        <p:spPr>
          <a:xfrm>
            <a:off x="-1488230" y="5605573"/>
            <a:ext cx="223831"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楕円 53">
            <a:extLst>
              <a:ext uri="{FF2B5EF4-FFF2-40B4-BE49-F238E27FC236}">
                <a16:creationId xmlns:a16="http://schemas.microsoft.com/office/drawing/2014/main" id="{62128864-0E62-80C4-7ED9-C9D177DCB4B2}"/>
              </a:ext>
            </a:extLst>
          </p:cNvPr>
          <p:cNvSpPr/>
          <p:nvPr/>
        </p:nvSpPr>
        <p:spPr>
          <a:xfrm>
            <a:off x="-3064323" y="6271925"/>
            <a:ext cx="528189"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楕円 54">
            <a:extLst>
              <a:ext uri="{FF2B5EF4-FFF2-40B4-BE49-F238E27FC236}">
                <a16:creationId xmlns:a16="http://schemas.microsoft.com/office/drawing/2014/main" id="{2112035C-8620-8F8D-6599-028FF9847C79}"/>
              </a:ext>
            </a:extLst>
          </p:cNvPr>
          <p:cNvSpPr/>
          <p:nvPr/>
        </p:nvSpPr>
        <p:spPr>
          <a:xfrm rot="18900000">
            <a:off x="-2429059" y="6361023"/>
            <a:ext cx="528189"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楕円 55">
            <a:extLst>
              <a:ext uri="{FF2B5EF4-FFF2-40B4-BE49-F238E27FC236}">
                <a16:creationId xmlns:a16="http://schemas.microsoft.com/office/drawing/2014/main" id="{93EFCBBA-103E-EAA6-9877-09F4E7197371}"/>
              </a:ext>
            </a:extLst>
          </p:cNvPr>
          <p:cNvSpPr/>
          <p:nvPr/>
        </p:nvSpPr>
        <p:spPr>
          <a:xfrm rot="2700000">
            <a:off x="-1709801" y="6383841"/>
            <a:ext cx="528189"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楕円 56">
            <a:extLst>
              <a:ext uri="{FF2B5EF4-FFF2-40B4-BE49-F238E27FC236}">
                <a16:creationId xmlns:a16="http://schemas.microsoft.com/office/drawing/2014/main" id="{8752A448-E32E-C7C6-5D38-5690C521C348}"/>
              </a:ext>
            </a:extLst>
          </p:cNvPr>
          <p:cNvSpPr/>
          <p:nvPr/>
        </p:nvSpPr>
        <p:spPr>
          <a:xfrm rot="5400000">
            <a:off x="-1014511" y="6388125"/>
            <a:ext cx="528186" cy="223829"/>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楕円 57">
            <a:extLst>
              <a:ext uri="{FF2B5EF4-FFF2-40B4-BE49-F238E27FC236}">
                <a16:creationId xmlns:a16="http://schemas.microsoft.com/office/drawing/2014/main" id="{03B2D5BE-C42F-26D2-7868-E118D86C0AF8}"/>
              </a:ext>
            </a:extLst>
          </p:cNvPr>
          <p:cNvSpPr/>
          <p:nvPr/>
        </p:nvSpPr>
        <p:spPr>
          <a:xfrm>
            <a:off x="-3087852" y="7348640"/>
            <a:ext cx="528190" cy="251166"/>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楕円 58">
            <a:extLst>
              <a:ext uri="{FF2B5EF4-FFF2-40B4-BE49-F238E27FC236}">
                <a16:creationId xmlns:a16="http://schemas.microsoft.com/office/drawing/2014/main" id="{81894332-ECD2-E838-6A9A-30E8CB42DA36}"/>
              </a:ext>
            </a:extLst>
          </p:cNvPr>
          <p:cNvSpPr/>
          <p:nvPr/>
        </p:nvSpPr>
        <p:spPr>
          <a:xfrm rot="18900000">
            <a:off x="-2465301" y="7262664"/>
            <a:ext cx="528190" cy="239528"/>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楕円 59">
            <a:extLst>
              <a:ext uri="{FF2B5EF4-FFF2-40B4-BE49-F238E27FC236}">
                <a16:creationId xmlns:a16="http://schemas.microsoft.com/office/drawing/2014/main" id="{BF2B4FF4-0844-DA01-A537-3A33A910826C}"/>
              </a:ext>
            </a:extLst>
          </p:cNvPr>
          <p:cNvSpPr/>
          <p:nvPr/>
        </p:nvSpPr>
        <p:spPr>
          <a:xfrm rot="2700000">
            <a:off x="-1814190" y="7283852"/>
            <a:ext cx="528190" cy="279437"/>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楕円 60">
            <a:extLst>
              <a:ext uri="{FF2B5EF4-FFF2-40B4-BE49-F238E27FC236}">
                <a16:creationId xmlns:a16="http://schemas.microsoft.com/office/drawing/2014/main" id="{1B0CC656-2AE1-81A6-65B4-46CBDE7051D1}"/>
              </a:ext>
            </a:extLst>
          </p:cNvPr>
          <p:cNvSpPr/>
          <p:nvPr/>
        </p:nvSpPr>
        <p:spPr>
          <a:xfrm rot="5400000">
            <a:off x="-1056545" y="7293466"/>
            <a:ext cx="528190" cy="260208"/>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テキスト ボックス 61">
            <a:extLst>
              <a:ext uri="{FF2B5EF4-FFF2-40B4-BE49-F238E27FC236}">
                <a16:creationId xmlns:a16="http://schemas.microsoft.com/office/drawing/2014/main" id="{6F26C8CF-3898-F2E7-0EA6-264C121172E7}"/>
              </a:ext>
            </a:extLst>
          </p:cNvPr>
          <p:cNvSpPr txBox="1"/>
          <p:nvPr/>
        </p:nvSpPr>
        <p:spPr>
          <a:xfrm>
            <a:off x="-2908300" y="4957290"/>
            <a:ext cx="2783988" cy="461665"/>
          </a:xfrm>
          <a:prstGeom prst="rect">
            <a:avLst/>
          </a:prstGeom>
          <a:noFill/>
        </p:spPr>
        <p:txBody>
          <a:bodyPr wrap="square" rtlCol="0">
            <a:spAutoFit/>
          </a:bodyPr>
          <a:lstStyle/>
          <a:p>
            <a:r>
              <a:rPr kumimoji="1" lang="ja-JP" altLang="en-US" sz="2400" dirty="0">
                <a:solidFill>
                  <a:srgbClr val="21A9E3"/>
                </a:solidFill>
              </a:rPr>
              <a:t>スタイリング説明</a:t>
            </a:r>
          </a:p>
        </p:txBody>
      </p:sp>
      <p:sp>
        <p:nvSpPr>
          <p:cNvPr id="192" name="Google Shape;267;p11">
            <a:extLst>
              <a:ext uri="{FF2B5EF4-FFF2-40B4-BE49-F238E27FC236}">
                <a16:creationId xmlns:a16="http://schemas.microsoft.com/office/drawing/2014/main" id="{46148BD6-D38F-DE35-7783-F30793F74504}"/>
              </a:ext>
            </a:extLst>
          </p:cNvPr>
          <p:cNvSpPr txBox="1"/>
          <p:nvPr/>
        </p:nvSpPr>
        <p:spPr>
          <a:xfrm>
            <a:off x="200072" y="7348640"/>
            <a:ext cx="6284580" cy="64629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ja-JP" altLang="en-US" sz="1200" b="0" i="0" u="none" strike="noStrike" cap="none" dirty="0">
                <a:solidFill>
                  <a:srgbClr val="000000"/>
                </a:solidFill>
                <a:latin typeface="メイリオ" panose="020B0604030504040204" pitchFamily="50" charset="-128"/>
                <a:ea typeface="メイリオ" panose="020B0604030504040204" pitchFamily="50" charset="-128"/>
                <a:sym typeface="Arial"/>
              </a:rPr>
              <a:t>使用したアイテム</a:t>
            </a:r>
            <a:r>
              <a:rPr lang="en-US" altLang="ja-JP" sz="1200" b="0" i="0" u="none" strike="noStrike" cap="none" dirty="0">
                <a:solidFill>
                  <a:srgbClr val="000000"/>
                </a:solidFill>
                <a:latin typeface="メイリオ" panose="020B0604030504040204" pitchFamily="50" charset="-128"/>
                <a:ea typeface="メイリオ" panose="020B0604030504040204" pitchFamily="50" charset="-128"/>
                <a:sym typeface="Arial"/>
              </a:rPr>
              <a:t>(</a:t>
            </a:r>
            <a:r>
              <a:rPr lang="ja-JP" altLang="en-US" sz="1200" b="0" i="0" u="none" strike="noStrike" cap="none" dirty="0">
                <a:solidFill>
                  <a:srgbClr val="000000"/>
                </a:solidFill>
                <a:latin typeface="メイリオ" panose="020B0604030504040204" pitchFamily="50" charset="-128"/>
                <a:ea typeface="メイリオ" panose="020B0604030504040204" pitchFamily="50" charset="-128"/>
                <a:sym typeface="Arial"/>
              </a:rPr>
              <a:t>服やアクセサリーや靴やバッグ</a:t>
            </a:r>
            <a:r>
              <a:rPr lang="en-US" altLang="ja-JP" sz="1200" b="0" i="0" u="none" strike="noStrike" cap="none" dirty="0">
                <a:solidFill>
                  <a:srgbClr val="000000"/>
                </a:solidFill>
                <a:latin typeface="メイリオ" panose="020B0604030504040204" pitchFamily="50" charset="-128"/>
                <a:ea typeface="メイリオ" panose="020B0604030504040204" pitchFamily="50" charset="-128"/>
                <a:sym typeface="Arial"/>
              </a:rPr>
              <a:t>)</a:t>
            </a:r>
            <a:r>
              <a:rPr lang="ja-JP" altLang="en-US" sz="1200" b="0" i="0" u="none" strike="noStrike" cap="none" dirty="0">
                <a:solidFill>
                  <a:srgbClr val="000000"/>
                </a:solidFill>
                <a:latin typeface="メイリオ" panose="020B0604030504040204" pitchFamily="50" charset="-128"/>
                <a:ea typeface="メイリオ" panose="020B0604030504040204" pitchFamily="50" charset="-128"/>
                <a:sym typeface="Arial"/>
              </a:rPr>
              <a:t>に対して、なぜこのアイテムにしたのか、それぞれ理由を書きましょう。</a:t>
            </a:r>
            <a:endParaRPr sz="1200"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Tree>
    <p:extLst>
      <p:ext uri="{BB962C8B-B14F-4D97-AF65-F5344CB8AC3E}">
        <p14:creationId xmlns:p14="http://schemas.microsoft.com/office/powerpoint/2010/main" val="24001637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66">
          <a:extLst>
            <a:ext uri="{FF2B5EF4-FFF2-40B4-BE49-F238E27FC236}">
              <a16:creationId xmlns:a16="http://schemas.microsoft.com/office/drawing/2014/main" id="{22C38FAE-9E22-2183-9D15-96BF1FFF37E2}"/>
            </a:ext>
          </a:extLst>
        </p:cNvPr>
        <p:cNvGrpSpPr/>
        <p:nvPr/>
      </p:nvGrpSpPr>
      <p:grpSpPr>
        <a:xfrm>
          <a:off x="0" y="0"/>
          <a:ext cx="0" cy="0"/>
          <a:chOff x="0" y="0"/>
          <a:chExt cx="0" cy="0"/>
        </a:xfrm>
      </p:grpSpPr>
      <p:sp>
        <p:nvSpPr>
          <p:cNvPr id="2" name="Google Shape;165;p8">
            <a:extLst>
              <a:ext uri="{FF2B5EF4-FFF2-40B4-BE49-F238E27FC236}">
                <a16:creationId xmlns:a16="http://schemas.microsoft.com/office/drawing/2014/main" id="{5DC47ACD-A8F5-E2CE-762D-5FF8EE77EF79}"/>
              </a:ext>
            </a:extLst>
          </p:cNvPr>
          <p:cNvSpPr txBox="1"/>
          <p:nvPr/>
        </p:nvSpPr>
        <p:spPr>
          <a:xfrm>
            <a:off x="6016487" y="9643415"/>
            <a:ext cx="828261" cy="27695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7</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25P</a:t>
            </a:r>
            <a:endParaRPr sz="1200" b="0" i="0" u="none" strike="noStrike" cap="none" dirty="0">
              <a:solidFill>
                <a:schemeClr val="bg1">
                  <a:lumMod val="50000"/>
                </a:schemeClr>
              </a:solidFill>
              <a:latin typeface="メイリオ" panose="020B0604030504040204" pitchFamily="50" charset="-128"/>
              <a:ea typeface="メイリオ" panose="020B0604030504040204" pitchFamily="50" charset="-128"/>
              <a:cs typeface="Calibri"/>
              <a:sym typeface="Calibri"/>
            </a:endParaRPr>
          </a:p>
        </p:txBody>
      </p:sp>
      <p:sp>
        <p:nvSpPr>
          <p:cNvPr id="3" name="楕円 2">
            <a:extLst>
              <a:ext uri="{FF2B5EF4-FFF2-40B4-BE49-F238E27FC236}">
                <a16:creationId xmlns:a16="http://schemas.microsoft.com/office/drawing/2014/main" id="{8D884F5B-D283-5330-63E2-B6B5F6CEE46A}"/>
              </a:ext>
            </a:extLst>
          </p:cNvPr>
          <p:cNvSpPr/>
          <p:nvPr/>
        </p:nvSpPr>
        <p:spPr>
          <a:xfrm>
            <a:off x="8159867" y="1854997"/>
            <a:ext cx="223831" cy="223831"/>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楕円 3">
            <a:extLst>
              <a:ext uri="{FF2B5EF4-FFF2-40B4-BE49-F238E27FC236}">
                <a16:creationId xmlns:a16="http://schemas.microsoft.com/office/drawing/2014/main" id="{52E3AF14-1F9B-FD70-13D5-D9E9730B9DD3}"/>
              </a:ext>
            </a:extLst>
          </p:cNvPr>
          <p:cNvSpPr/>
          <p:nvPr/>
        </p:nvSpPr>
        <p:spPr>
          <a:xfrm>
            <a:off x="8852558" y="1867290"/>
            <a:ext cx="223831"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楕円 4">
            <a:extLst>
              <a:ext uri="{FF2B5EF4-FFF2-40B4-BE49-F238E27FC236}">
                <a16:creationId xmlns:a16="http://schemas.microsoft.com/office/drawing/2014/main" id="{1354DCF4-426B-6D4F-F61F-E0CE459E0E86}"/>
              </a:ext>
            </a:extLst>
          </p:cNvPr>
          <p:cNvSpPr/>
          <p:nvPr/>
        </p:nvSpPr>
        <p:spPr>
          <a:xfrm>
            <a:off x="7276465" y="2533642"/>
            <a:ext cx="528189"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楕円 5">
            <a:extLst>
              <a:ext uri="{FF2B5EF4-FFF2-40B4-BE49-F238E27FC236}">
                <a16:creationId xmlns:a16="http://schemas.microsoft.com/office/drawing/2014/main" id="{1F9F3F73-1BA9-2F00-83F7-76C78CF1468B}"/>
              </a:ext>
            </a:extLst>
          </p:cNvPr>
          <p:cNvSpPr/>
          <p:nvPr/>
        </p:nvSpPr>
        <p:spPr>
          <a:xfrm rot="18900000">
            <a:off x="7911729" y="2622740"/>
            <a:ext cx="528189"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楕円 6">
            <a:extLst>
              <a:ext uri="{FF2B5EF4-FFF2-40B4-BE49-F238E27FC236}">
                <a16:creationId xmlns:a16="http://schemas.microsoft.com/office/drawing/2014/main" id="{BF396C23-87B1-C752-848E-97D994E0995C}"/>
              </a:ext>
            </a:extLst>
          </p:cNvPr>
          <p:cNvSpPr/>
          <p:nvPr/>
        </p:nvSpPr>
        <p:spPr>
          <a:xfrm rot="2700000">
            <a:off x="8630987" y="2645558"/>
            <a:ext cx="528189" cy="223831"/>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楕円 7">
            <a:extLst>
              <a:ext uri="{FF2B5EF4-FFF2-40B4-BE49-F238E27FC236}">
                <a16:creationId xmlns:a16="http://schemas.microsoft.com/office/drawing/2014/main" id="{54C20575-46BB-3EFF-0EC5-604C562936FE}"/>
              </a:ext>
            </a:extLst>
          </p:cNvPr>
          <p:cNvSpPr/>
          <p:nvPr/>
        </p:nvSpPr>
        <p:spPr>
          <a:xfrm rot="5400000">
            <a:off x="9326277" y="2649842"/>
            <a:ext cx="528186" cy="223829"/>
          </a:xfrm>
          <a:prstGeom prst="ellipse">
            <a:avLst/>
          </a:prstGeom>
          <a:noFill/>
          <a:ln w="57150">
            <a:solidFill>
              <a:srgbClr val="21A9E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楕円 8">
            <a:extLst>
              <a:ext uri="{FF2B5EF4-FFF2-40B4-BE49-F238E27FC236}">
                <a16:creationId xmlns:a16="http://schemas.microsoft.com/office/drawing/2014/main" id="{CB93AAB7-D68F-EE85-8C2B-896A969E3E06}"/>
              </a:ext>
            </a:extLst>
          </p:cNvPr>
          <p:cNvSpPr/>
          <p:nvPr/>
        </p:nvSpPr>
        <p:spPr>
          <a:xfrm>
            <a:off x="7252936" y="3610357"/>
            <a:ext cx="528190" cy="251166"/>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楕円 9">
            <a:extLst>
              <a:ext uri="{FF2B5EF4-FFF2-40B4-BE49-F238E27FC236}">
                <a16:creationId xmlns:a16="http://schemas.microsoft.com/office/drawing/2014/main" id="{619BD4DB-48BC-2852-A4F2-683E84018275}"/>
              </a:ext>
            </a:extLst>
          </p:cNvPr>
          <p:cNvSpPr/>
          <p:nvPr/>
        </p:nvSpPr>
        <p:spPr>
          <a:xfrm rot="18900000">
            <a:off x="7875487" y="3524381"/>
            <a:ext cx="528190" cy="239528"/>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楕円 10">
            <a:extLst>
              <a:ext uri="{FF2B5EF4-FFF2-40B4-BE49-F238E27FC236}">
                <a16:creationId xmlns:a16="http://schemas.microsoft.com/office/drawing/2014/main" id="{87B27339-8BCE-F51C-942C-3A93CFBDBE74}"/>
              </a:ext>
            </a:extLst>
          </p:cNvPr>
          <p:cNvSpPr/>
          <p:nvPr/>
        </p:nvSpPr>
        <p:spPr>
          <a:xfrm rot="2700000">
            <a:off x="8526598" y="3545569"/>
            <a:ext cx="528190" cy="279437"/>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楕円 11">
            <a:extLst>
              <a:ext uri="{FF2B5EF4-FFF2-40B4-BE49-F238E27FC236}">
                <a16:creationId xmlns:a16="http://schemas.microsoft.com/office/drawing/2014/main" id="{4888794E-04E4-C29F-29B4-209957B149A5}"/>
              </a:ext>
            </a:extLst>
          </p:cNvPr>
          <p:cNvSpPr/>
          <p:nvPr/>
        </p:nvSpPr>
        <p:spPr>
          <a:xfrm rot="5400000">
            <a:off x="9284243" y="3555183"/>
            <a:ext cx="528190" cy="260208"/>
          </a:xfrm>
          <a:prstGeom prst="ellipse">
            <a:avLst/>
          </a:prstGeom>
          <a:noFill/>
          <a:ln w="57150">
            <a:solidFill>
              <a:srgbClr val="21A9E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BBCA5537-3BE3-703B-FF79-7F55AD848C10}"/>
              </a:ext>
            </a:extLst>
          </p:cNvPr>
          <p:cNvSpPr txBox="1"/>
          <p:nvPr/>
        </p:nvSpPr>
        <p:spPr>
          <a:xfrm>
            <a:off x="7432488" y="1219007"/>
            <a:ext cx="2783988" cy="461665"/>
          </a:xfrm>
          <a:prstGeom prst="rect">
            <a:avLst/>
          </a:prstGeom>
          <a:noFill/>
        </p:spPr>
        <p:txBody>
          <a:bodyPr wrap="square" rtlCol="0">
            <a:spAutoFit/>
          </a:bodyPr>
          <a:lstStyle/>
          <a:p>
            <a:r>
              <a:rPr kumimoji="1" lang="ja-JP" altLang="en-US" sz="2400" dirty="0">
                <a:solidFill>
                  <a:srgbClr val="21A9E3"/>
                </a:solidFill>
              </a:rPr>
              <a:t>スタイリング説明</a:t>
            </a:r>
          </a:p>
        </p:txBody>
      </p:sp>
      <p:sp>
        <p:nvSpPr>
          <p:cNvPr id="14" name="Google Shape;165;p8">
            <a:extLst>
              <a:ext uri="{FF2B5EF4-FFF2-40B4-BE49-F238E27FC236}">
                <a16:creationId xmlns:a16="http://schemas.microsoft.com/office/drawing/2014/main" id="{515BAC30-ACD0-8EBD-9F9A-0E3EFD247194}"/>
              </a:ext>
            </a:extLst>
          </p:cNvPr>
          <p:cNvSpPr txBox="1"/>
          <p:nvPr/>
        </p:nvSpPr>
        <p:spPr>
          <a:xfrm>
            <a:off x="3697942" y="2339787"/>
            <a:ext cx="3109664" cy="1938952"/>
          </a:xfrm>
          <a:prstGeom prst="rect">
            <a:avLst/>
          </a:prstGeom>
          <a:noFill/>
          <a:ln>
            <a:noFill/>
          </a:ln>
        </p:spPr>
        <p:txBody>
          <a:bodyPr spcFirstLastPara="1" wrap="square" lIns="91425" tIns="45700" rIns="91425" bIns="45700" anchor="t" anchorCtr="0">
            <a:spAutoFit/>
          </a:bodyPr>
          <a:lstStyle/>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左のマップに、モデルへお伝えするテイストやゾーンを〇でかこみましょう。</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なぜこのスタイリングにしたのか？スタイリングのポイントなど、モデルにスタイリングを説明する言い方で書いてください。</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スタイリングマップの知識がないモデルにも伝わる言い方を意識しましょう。</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コミュニケーションタイプも参考に、モデルのコミュニケーションタイプを意識して説明してください。</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p:txBody>
      </p:sp>
      <p:sp>
        <p:nvSpPr>
          <p:cNvPr id="15" name="Google Shape;165;p8">
            <a:extLst>
              <a:ext uri="{FF2B5EF4-FFF2-40B4-BE49-F238E27FC236}">
                <a16:creationId xmlns:a16="http://schemas.microsoft.com/office/drawing/2014/main" id="{59E3CEF8-1A4B-7554-23C9-67F2E4E968F9}"/>
              </a:ext>
            </a:extLst>
          </p:cNvPr>
          <p:cNvSpPr txBox="1"/>
          <p:nvPr/>
        </p:nvSpPr>
        <p:spPr>
          <a:xfrm>
            <a:off x="162392" y="5824615"/>
            <a:ext cx="6332537" cy="830956"/>
          </a:xfrm>
          <a:prstGeom prst="rect">
            <a:avLst/>
          </a:prstGeom>
          <a:noFill/>
          <a:ln>
            <a:noFill/>
          </a:ln>
        </p:spPr>
        <p:txBody>
          <a:bodyPr spcFirstLastPara="1" wrap="square" lIns="91425" tIns="45700" rIns="91425" bIns="45700" anchor="t" anchorCtr="0">
            <a:spAutoFit/>
          </a:bodyPr>
          <a:lstStyle/>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モデル（お客様）を成長の手助けができる能力もマスターレベルでは必要とされます。</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このコーデを例に、モデルが自分でもチャレンジできる、モデルにあったスタイリングアドバイス（アイテム選びのポイントや組み合わせのコツ、着こなしのコツなど）を書きましょう。</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p:txBody>
      </p:sp>
    </p:spTree>
    <p:extLst>
      <p:ext uri="{BB962C8B-B14F-4D97-AF65-F5344CB8AC3E}">
        <p14:creationId xmlns:p14="http://schemas.microsoft.com/office/powerpoint/2010/main" val="40840008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7">
          <a:extLst>
            <a:ext uri="{FF2B5EF4-FFF2-40B4-BE49-F238E27FC236}">
              <a16:creationId xmlns:a16="http://schemas.microsoft.com/office/drawing/2014/main" id="{DDE613EA-04DC-7D13-453B-FB6A18BCC9E8}"/>
            </a:ext>
          </a:extLst>
        </p:cNvPr>
        <p:cNvGrpSpPr/>
        <p:nvPr/>
      </p:nvGrpSpPr>
      <p:grpSpPr>
        <a:xfrm>
          <a:off x="0" y="0"/>
          <a:ext cx="0" cy="0"/>
          <a:chOff x="0" y="0"/>
          <a:chExt cx="0" cy="0"/>
        </a:xfrm>
      </p:grpSpPr>
      <p:sp>
        <p:nvSpPr>
          <p:cNvPr id="3" name="Google Shape;283;p12">
            <a:extLst>
              <a:ext uri="{FF2B5EF4-FFF2-40B4-BE49-F238E27FC236}">
                <a16:creationId xmlns:a16="http://schemas.microsoft.com/office/drawing/2014/main" id="{C640A334-64E6-C3C8-E01F-8106AF02FB54}"/>
              </a:ext>
            </a:extLst>
          </p:cNvPr>
          <p:cNvSpPr txBox="1"/>
          <p:nvPr/>
        </p:nvSpPr>
        <p:spPr>
          <a:xfrm>
            <a:off x="339925" y="5751056"/>
            <a:ext cx="6178200" cy="64629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600"/>
              <a:buFont typeface="Arial"/>
              <a:buNone/>
            </a:pPr>
            <a:r>
              <a:rPr lang="ja-JP" altLang="en-US" sz="1200" b="0" i="0" strike="noStrike" cap="none" dirty="0">
                <a:solidFill>
                  <a:schemeClr val="dk1"/>
                </a:solidFill>
                <a:latin typeface="メイリオ" panose="020B0604030504040204" pitchFamily="50" charset="-128"/>
                <a:ea typeface="メイリオ" panose="020B0604030504040204" pitchFamily="50" charset="-128"/>
                <a:cs typeface="Calibri"/>
                <a:sym typeface="Calibri"/>
              </a:rPr>
              <a:t>コーデ</a:t>
            </a:r>
            <a:r>
              <a:rPr lang="en-US" altLang="ja-JP" sz="1200" b="0" i="0" strike="noStrike" cap="none" dirty="0">
                <a:solidFill>
                  <a:schemeClr val="dk1"/>
                </a:solidFill>
                <a:latin typeface="メイリオ" panose="020B0604030504040204" pitchFamily="50" charset="-128"/>
                <a:ea typeface="メイリオ" panose="020B0604030504040204" pitchFamily="50" charset="-128"/>
                <a:cs typeface="Calibri"/>
                <a:sym typeface="Calibri"/>
              </a:rPr>
              <a:t>B</a:t>
            </a:r>
            <a:r>
              <a:rPr lang="ja-JP" altLang="en-US" sz="1200" b="0" i="0" strike="noStrike" cap="none" dirty="0">
                <a:solidFill>
                  <a:schemeClr val="dk1"/>
                </a:solidFill>
                <a:latin typeface="メイリオ" panose="020B0604030504040204" pitchFamily="50" charset="-128"/>
                <a:ea typeface="メイリオ" panose="020B0604030504040204" pitchFamily="50" charset="-128"/>
                <a:cs typeface="Calibri"/>
                <a:sym typeface="Calibri"/>
              </a:rPr>
              <a:t>をモデルに提案してみて、あなたがどう感じたのか？など感想をここに</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書き込み</a:t>
            </a:r>
            <a:r>
              <a:rPr lang="ja-JP" altLang="en-US" sz="1200" b="0" i="0" strike="noStrike" cap="none" dirty="0">
                <a:solidFill>
                  <a:schemeClr val="dk1"/>
                </a:solidFill>
                <a:latin typeface="メイリオ" panose="020B0604030504040204" pitchFamily="50" charset="-128"/>
                <a:ea typeface="メイリオ" panose="020B0604030504040204" pitchFamily="50" charset="-128"/>
                <a:cs typeface="Calibri"/>
                <a:sym typeface="Calibri"/>
              </a:rPr>
              <a:t>ましょう。難しかったこと、楽しかったことなど書いてみましょう。</a:t>
            </a:r>
            <a:endParaRPr sz="1200" b="0" i="0" strike="noStrike" cap="none" dirty="0">
              <a:solidFill>
                <a:srgbClr val="000000"/>
              </a:solidFill>
              <a:latin typeface="メイリオ" panose="020B0604030504040204" pitchFamily="50" charset="-128"/>
              <a:ea typeface="メイリオ" panose="020B0604030504040204" pitchFamily="50" charset="-128"/>
              <a:sym typeface="Arial"/>
            </a:endParaRPr>
          </a:p>
        </p:txBody>
      </p:sp>
      <p:sp>
        <p:nvSpPr>
          <p:cNvPr id="6" name="Google Shape;280;p12">
            <a:extLst>
              <a:ext uri="{FF2B5EF4-FFF2-40B4-BE49-F238E27FC236}">
                <a16:creationId xmlns:a16="http://schemas.microsoft.com/office/drawing/2014/main" id="{628E4A72-E22B-F54C-D2D6-3D2E0FE764C8}"/>
              </a:ext>
            </a:extLst>
          </p:cNvPr>
          <p:cNvSpPr txBox="1"/>
          <p:nvPr/>
        </p:nvSpPr>
        <p:spPr>
          <a:xfrm>
            <a:off x="477077" y="1477370"/>
            <a:ext cx="6041047" cy="1754286"/>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モデルの方にコーデ</a:t>
            </a:r>
            <a:r>
              <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B</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のスタイリングについて聞いてここに書き込みましょう。</a:t>
            </a:r>
            <a:endPar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endParaRPr>
          </a:p>
          <a:p>
            <a:pPr marL="0" marR="0" lvl="0" indent="0" algn="l" rtl="0">
              <a:lnSpc>
                <a:spcPct val="150000"/>
              </a:lnSpc>
              <a:spcBef>
                <a:spcPts val="0"/>
              </a:spcBef>
              <a:spcAft>
                <a:spcPts val="0"/>
              </a:spcAft>
              <a:buClr>
                <a:srgbClr val="000000"/>
              </a:buClr>
              <a:buSzPts val="1200"/>
              <a:buFont typeface="Arial"/>
              <a:buNone/>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分析結果と今回のコーデ</a:t>
            </a:r>
            <a:r>
              <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B</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についてどう思ったか？</a:t>
            </a:r>
            <a:endPar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endParaRPr>
          </a:p>
          <a:p>
            <a:pPr marL="0" marR="0" lvl="0" indent="0" algn="l" rtl="0">
              <a:lnSpc>
                <a:spcPct val="150000"/>
              </a:lnSpc>
              <a:spcBef>
                <a:spcPts val="0"/>
              </a:spcBef>
              <a:spcAft>
                <a:spcPts val="0"/>
              </a:spcAft>
              <a:buClr>
                <a:srgbClr val="000000"/>
              </a:buClr>
              <a:buSzPts val="1200"/>
              <a:buFont typeface="Arial"/>
              <a:buNone/>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・提案されたコーデ</a:t>
            </a:r>
            <a:r>
              <a:rPr lang="en-US" altLang="ja-JP" sz="1200" dirty="0">
                <a:solidFill>
                  <a:schemeClr val="dk1"/>
                </a:solidFill>
                <a:latin typeface="メイリオ" panose="020B0604030504040204" pitchFamily="50" charset="-128"/>
                <a:ea typeface="メイリオ" panose="020B0604030504040204" pitchFamily="50" charset="-128"/>
                <a:cs typeface="Calibri"/>
                <a:sym typeface="Calibri"/>
              </a:rPr>
              <a:t>B</a:t>
            </a: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についてどう感じたか？</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a:p>
            <a:pPr marL="0" marR="0" lvl="0" indent="0" algn="l" rtl="0">
              <a:lnSpc>
                <a:spcPct val="150000"/>
              </a:lnSpc>
              <a:spcBef>
                <a:spcPts val="0"/>
              </a:spcBef>
              <a:spcAft>
                <a:spcPts val="0"/>
              </a:spcAft>
              <a:buClr>
                <a:srgbClr val="000000"/>
              </a:buClr>
              <a:buSzPts val="1200"/>
              <a:buFont typeface="Arial"/>
              <a:buNone/>
            </a:pP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・提案されたコーデ</a:t>
            </a:r>
            <a:r>
              <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B</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の説明についてどう感じたか？</a:t>
            </a:r>
            <a:endPar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endParaRPr>
          </a:p>
          <a:p>
            <a:pPr marL="0" marR="0" lvl="0" indent="0" algn="l" rtl="0">
              <a:lnSpc>
                <a:spcPct val="150000"/>
              </a:lnSpc>
              <a:spcBef>
                <a:spcPts val="0"/>
              </a:spcBef>
              <a:spcAft>
                <a:spcPts val="0"/>
              </a:spcAft>
              <a:buClr>
                <a:srgbClr val="000000"/>
              </a:buClr>
              <a:buSzPts val="1200"/>
              <a:buFont typeface="Arial"/>
              <a:buNone/>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・その他感想</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a:p>
            <a:pPr marL="0" marR="0" lvl="0" indent="0" algn="l" rtl="0">
              <a:lnSpc>
                <a:spcPct val="150000"/>
              </a:lnSpc>
              <a:spcBef>
                <a:spcPts val="0"/>
              </a:spcBef>
              <a:spcAft>
                <a:spcPts val="0"/>
              </a:spcAft>
              <a:buClr>
                <a:srgbClr val="000000"/>
              </a:buClr>
              <a:buSzPts val="1200"/>
              <a:buFont typeface="Arial"/>
              <a:buNone/>
            </a:pPr>
            <a:r>
              <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rPr>
              <a:t>な</a:t>
            </a: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ど</a:t>
            </a:r>
            <a:endParaRPr sz="1200"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
        <p:nvSpPr>
          <p:cNvPr id="7" name="Google Shape;165;p8">
            <a:extLst>
              <a:ext uri="{FF2B5EF4-FFF2-40B4-BE49-F238E27FC236}">
                <a16:creationId xmlns:a16="http://schemas.microsoft.com/office/drawing/2014/main" id="{876146B6-2EA0-47FF-4CE1-24D9A84C3F76}"/>
              </a:ext>
            </a:extLst>
          </p:cNvPr>
          <p:cNvSpPr txBox="1"/>
          <p:nvPr/>
        </p:nvSpPr>
        <p:spPr>
          <a:xfrm>
            <a:off x="6016487" y="9643415"/>
            <a:ext cx="828261" cy="27695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8</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25P</a:t>
            </a:r>
            <a:endParaRPr sz="1200" b="0" i="0" u="none" strike="noStrike" cap="none" dirty="0">
              <a:solidFill>
                <a:schemeClr val="bg1">
                  <a:lumMod val="50000"/>
                </a:schemeClr>
              </a:solidFill>
              <a:latin typeface="メイリオ" panose="020B0604030504040204" pitchFamily="50" charset="-128"/>
              <a:ea typeface="メイリオ" panose="020B0604030504040204" pitchFamily="50" charset="-128"/>
              <a:cs typeface="Calibri"/>
              <a:sym typeface="Calibri"/>
            </a:endParaRPr>
          </a:p>
        </p:txBody>
      </p:sp>
    </p:spTree>
    <p:extLst>
      <p:ext uri="{BB962C8B-B14F-4D97-AF65-F5344CB8AC3E}">
        <p14:creationId xmlns:p14="http://schemas.microsoft.com/office/powerpoint/2010/main" val="37828032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4">
          <a:extLst>
            <a:ext uri="{FF2B5EF4-FFF2-40B4-BE49-F238E27FC236}">
              <a16:creationId xmlns:a16="http://schemas.microsoft.com/office/drawing/2014/main" id="{76B1F2A2-269D-45A1-DA72-0284E713F0F0}"/>
            </a:ext>
          </a:extLst>
        </p:cNvPr>
        <p:cNvGrpSpPr/>
        <p:nvPr/>
      </p:nvGrpSpPr>
      <p:grpSpPr>
        <a:xfrm>
          <a:off x="0" y="0"/>
          <a:ext cx="0" cy="0"/>
          <a:chOff x="0" y="0"/>
          <a:chExt cx="0" cy="0"/>
        </a:xfrm>
      </p:grpSpPr>
      <p:sp>
        <p:nvSpPr>
          <p:cNvPr id="165" name="Google Shape;165;p8">
            <a:extLst>
              <a:ext uri="{FF2B5EF4-FFF2-40B4-BE49-F238E27FC236}">
                <a16:creationId xmlns:a16="http://schemas.microsoft.com/office/drawing/2014/main" id="{AAF58FE0-5E31-228F-1EB0-80CBA98E537F}"/>
              </a:ext>
            </a:extLst>
          </p:cNvPr>
          <p:cNvSpPr txBox="1"/>
          <p:nvPr/>
        </p:nvSpPr>
        <p:spPr>
          <a:xfrm>
            <a:off x="869715" y="7497782"/>
            <a:ext cx="2551792" cy="5770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ja-JP" altLang="en-US" sz="1050" dirty="0">
                <a:solidFill>
                  <a:schemeClr val="dk1"/>
                </a:solidFill>
                <a:latin typeface="メイリオ" panose="020B0604030504040204" pitchFamily="50" charset="-128"/>
                <a:ea typeface="メイリオ" panose="020B0604030504040204" pitchFamily="50" charset="-128"/>
                <a:cs typeface="Calibri"/>
                <a:sym typeface="Calibri"/>
              </a:rPr>
              <a:t>形の個性として具体的にどの部位がどのような個性だと分析したのか個性の特徴の解説を書き込みましょう！</a:t>
            </a:r>
            <a:endParaRPr sz="105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endParaRPr>
          </a:p>
        </p:txBody>
      </p:sp>
      <p:sp>
        <p:nvSpPr>
          <p:cNvPr id="3" name="Google Shape;165;p8">
            <a:extLst>
              <a:ext uri="{FF2B5EF4-FFF2-40B4-BE49-F238E27FC236}">
                <a16:creationId xmlns:a16="http://schemas.microsoft.com/office/drawing/2014/main" id="{76EA4A7C-6E84-6B02-8F44-CACAEC4AC93C}"/>
              </a:ext>
            </a:extLst>
          </p:cNvPr>
          <p:cNvSpPr txBox="1"/>
          <p:nvPr/>
        </p:nvSpPr>
        <p:spPr>
          <a:xfrm>
            <a:off x="1042786" y="8015298"/>
            <a:ext cx="2378721"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ja-JP" altLang="en-US" sz="1050" dirty="0">
                <a:solidFill>
                  <a:schemeClr val="dk1"/>
                </a:solidFill>
                <a:latin typeface="メイリオ" panose="020B0604030504040204" pitchFamily="50" charset="-128"/>
                <a:ea typeface="メイリオ" panose="020B0604030504040204" pitchFamily="50" charset="-128"/>
                <a:cs typeface="Calibri"/>
                <a:sym typeface="Calibri"/>
              </a:rPr>
              <a:t>素材の個性として具体的にどの部位がどのような個性だと分析したのか個性の特徴の解説を書き込みましょう！</a:t>
            </a:r>
            <a:endParaRPr sz="105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endParaRPr>
          </a:p>
        </p:txBody>
      </p:sp>
      <p:sp>
        <p:nvSpPr>
          <p:cNvPr id="42" name="Google Shape;28;p2">
            <a:extLst>
              <a:ext uri="{FF2B5EF4-FFF2-40B4-BE49-F238E27FC236}">
                <a16:creationId xmlns:a16="http://schemas.microsoft.com/office/drawing/2014/main" id="{435F309B-C717-4E1E-5CB0-4DC7651F8CF7}"/>
              </a:ext>
            </a:extLst>
          </p:cNvPr>
          <p:cNvSpPr txBox="1"/>
          <p:nvPr/>
        </p:nvSpPr>
        <p:spPr>
          <a:xfrm>
            <a:off x="3882433" y="2640554"/>
            <a:ext cx="2548184"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altLang="ja-JP" sz="1200" b="1" i="0" u="none" strike="noStrike" cap="none" dirty="0">
                <a:solidFill>
                  <a:srgbClr val="FF0000"/>
                </a:solidFill>
                <a:latin typeface="メイリオ" panose="020B0604030504040204" pitchFamily="50" charset="-128"/>
                <a:ea typeface="メイリオ" panose="020B0604030504040204" pitchFamily="50" charset="-128"/>
                <a:cs typeface="Meiryo"/>
                <a:sym typeface="Meiryo"/>
              </a:rPr>
              <a:t>※</a:t>
            </a:r>
            <a:r>
              <a:rPr lang="ja-JP" altLang="en-US" sz="1200" b="1" i="0" u="none" strike="noStrike" cap="none" dirty="0">
                <a:solidFill>
                  <a:srgbClr val="FF0000"/>
                </a:solidFill>
                <a:latin typeface="メイリオ" panose="020B0604030504040204" pitchFamily="50" charset="-128"/>
                <a:ea typeface="メイリオ" panose="020B0604030504040204" pitchFamily="50" charset="-128"/>
                <a:cs typeface="Meiryo"/>
                <a:sym typeface="Meiryo"/>
              </a:rPr>
              <a:t>写真の撮り方は</a:t>
            </a:r>
            <a:r>
              <a:rPr lang="ja-JP" altLang="en-US" sz="1200" b="1" i="0" u="none" strike="noStrike" cap="none" dirty="0">
                <a:solidFill>
                  <a:srgbClr val="FF0000"/>
                </a:solidFill>
                <a:latin typeface="メイリオ" panose="020B0604030504040204" pitchFamily="50" charset="-128"/>
                <a:ea typeface="メイリオ" panose="020B0604030504040204" pitchFamily="50" charset="-128"/>
                <a:cs typeface="Meiryo"/>
                <a:sym typeface="Meiryo"/>
                <a:hlinkClick r:id="rId3">
                  <a:extLst>
                    <a:ext uri="{A12FA001-AC4F-418D-AE19-62706E023703}">
                      <ahyp:hlinkClr xmlns:ahyp="http://schemas.microsoft.com/office/drawing/2018/hyperlinkcolor" val="tx"/>
                    </a:ext>
                  </a:extLst>
                </a:hlinkClick>
              </a:rPr>
              <a:t>コチラ</a:t>
            </a:r>
            <a:r>
              <a:rPr lang="ja-JP" altLang="en-US" sz="1200" b="1" i="0" u="none" strike="noStrike" cap="none" dirty="0">
                <a:solidFill>
                  <a:srgbClr val="FF0000"/>
                </a:solidFill>
                <a:latin typeface="メイリオ" panose="020B0604030504040204" pitchFamily="50" charset="-128"/>
                <a:ea typeface="メイリオ" panose="020B0604030504040204" pitchFamily="50" charset="-128"/>
                <a:cs typeface="Meiryo"/>
                <a:sym typeface="Meiryo"/>
              </a:rPr>
              <a:t>を</a:t>
            </a:r>
            <a:endParaRPr lang="en-US" altLang="ja-JP" sz="1200" b="1" i="0" u="none" strike="noStrike" cap="none" dirty="0">
              <a:solidFill>
                <a:srgbClr val="FF0000"/>
              </a:solidFill>
              <a:latin typeface="メイリオ" panose="020B0604030504040204" pitchFamily="50" charset="-128"/>
              <a:ea typeface="メイリオ" panose="020B0604030504040204" pitchFamily="50" charset="-128"/>
              <a:cs typeface="Meiryo"/>
              <a:sym typeface="Meiryo"/>
            </a:endParaRPr>
          </a:p>
          <a:p>
            <a:pPr marL="0" marR="0" lvl="0" indent="0" algn="ctr" rtl="0">
              <a:lnSpc>
                <a:spcPct val="100000"/>
              </a:lnSpc>
              <a:spcBef>
                <a:spcPts val="0"/>
              </a:spcBef>
              <a:spcAft>
                <a:spcPts val="0"/>
              </a:spcAft>
              <a:buClr>
                <a:srgbClr val="000000"/>
              </a:buClr>
              <a:buSzPts val="1400"/>
              <a:buFont typeface="Arial"/>
              <a:buNone/>
            </a:pPr>
            <a:r>
              <a:rPr lang="ja-JP" altLang="en-US" sz="1200" b="1" i="0" u="none" strike="noStrike" cap="none" dirty="0">
                <a:solidFill>
                  <a:srgbClr val="FF0000"/>
                </a:solidFill>
                <a:latin typeface="メイリオ" panose="020B0604030504040204" pitchFamily="50" charset="-128"/>
                <a:ea typeface="メイリオ" panose="020B0604030504040204" pitchFamily="50" charset="-128"/>
                <a:cs typeface="Meiryo"/>
                <a:sym typeface="Meiryo"/>
              </a:rPr>
              <a:t>チェックしましょう</a:t>
            </a:r>
            <a:endParaRPr sz="1200" b="0" i="0" u="none" strike="noStrike" cap="none" dirty="0">
              <a:solidFill>
                <a:srgbClr val="FF0000"/>
              </a:solidFill>
              <a:latin typeface="メイリオ" panose="020B0604030504040204" pitchFamily="50" charset="-128"/>
              <a:ea typeface="メイリオ" panose="020B0604030504040204" pitchFamily="50" charset="-128"/>
              <a:cs typeface="Arial"/>
              <a:sym typeface="Arial"/>
            </a:endParaRPr>
          </a:p>
        </p:txBody>
      </p:sp>
      <p:sp>
        <p:nvSpPr>
          <p:cNvPr id="2" name="Google Shape;165;p8">
            <a:extLst>
              <a:ext uri="{FF2B5EF4-FFF2-40B4-BE49-F238E27FC236}">
                <a16:creationId xmlns:a16="http://schemas.microsoft.com/office/drawing/2014/main" id="{980DF3EE-8712-9138-EADC-32B841DDC2D7}"/>
              </a:ext>
            </a:extLst>
          </p:cNvPr>
          <p:cNvSpPr txBox="1"/>
          <p:nvPr/>
        </p:nvSpPr>
        <p:spPr>
          <a:xfrm>
            <a:off x="6016487" y="9643415"/>
            <a:ext cx="828261" cy="27695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9</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a:t>
            </a:r>
            <a:r>
              <a:rPr lang="ja-JP" altLang="en-US"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 </a:t>
            </a:r>
            <a:r>
              <a:rPr lang="en-US" altLang="ja-JP" sz="1200" dirty="0">
                <a:solidFill>
                  <a:schemeClr val="bg1">
                    <a:lumMod val="50000"/>
                  </a:schemeClr>
                </a:solidFill>
                <a:latin typeface="メイリオ" panose="020B0604030504040204" pitchFamily="50" charset="-128"/>
                <a:ea typeface="メイリオ" panose="020B0604030504040204" pitchFamily="50" charset="-128"/>
                <a:cs typeface="Calibri"/>
                <a:sym typeface="Calibri"/>
              </a:rPr>
              <a:t>25P</a:t>
            </a:r>
            <a:endParaRPr sz="1200" b="0" i="0" u="none" strike="noStrike" cap="none" dirty="0">
              <a:solidFill>
                <a:schemeClr val="bg1">
                  <a:lumMod val="50000"/>
                </a:schemeClr>
              </a:solidFill>
              <a:latin typeface="メイリオ" panose="020B0604030504040204" pitchFamily="50" charset="-128"/>
              <a:ea typeface="メイリオ" panose="020B0604030504040204" pitchFamily="50" charset="-128"/>
              <a:cs typeface="Calibri"/>
              <a:sym typeface="Calibri"/>
            </a:endParaRPr>
          </a:p>
        </p:txBody>
      </p:sp>
      <p:sp>
        <p:nvSpPr>
          <p:cNvPr id="4" name="Google Shape;165;p8">
            <a:extLst>
              <a:ext uri="{FF2B5EF4-FFF2-40B4-BE49-F238E27FC236}">
                <a16:creationId xmlns:a16="http://schemas.microsoft.com/office/drawing/2014/main" id="{E06BF79E-B7B7-DEEE-C966-12309E25E921}"/>
              </a:ext>
            </a:extLst>
          </p:cNvPr>
          <p:cNvSpPr txBox="1"/>
          <p:nvPr/>
        </p:nvSpPr>
        <p:spPr>
          <a:xfrm>
            <a:off x="877209" y="6920248"/>
            <a:ext cx="2551791" cy="5770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ja-JP" altLang="en-US" sz="1050" dirty="0">
                <a:solidFill>
                  <a:schemeClr val="dk1"/>
                </a:solidFill>
                <a:latin typeface="メイリオ" panose="020B0604030504040204" pitchFamily="50" charset="-128"/>
                <a:ea typeface="メイリオ" panose="020B0604030504040204" pitchFamily="50" charset="-128"/>
                <a:cs typeface="Calibri"/>
                <a:sym typeface="Calibri"/>
              </a:rPr>
              <a:t>色の個性として具体的にどの部位がどのような個性だと分析したのか個性の特徴の解説を書き込みましょう！</a:t>
            </a:r>
            <a:endParaRPr sz="1050" b="0" i="0" u="none" strike="noStrike" cap="none" dirty="0">
              <a:solidFill>
                <a:schemeClr val="dk1"/>
              </a:solidFill>
              <a:latin typeface="メイリオ" panose="020B0604030504040204" pitchFamily="50" charset="-128"/>
              <a:ea typeface="メイリオ" panose="020B0604030504040204" pitchFamily="50" charset="-128"/>
              <a:cs typeface="Calibri"/>
              <a:sym typeface="Calibri"/>
            </a:endParaRPr>
          </a:p>
        </p:txBody>
      </p:sp>
      <p:sp>
        <p:nvSpPr>
          <p:cNvPr id="5" name="Google Shape;165;p8">
            <a:extLst>
              <a:ext uri="{FF2B5EF4-FFF2-40B4-BE49-F238E27FC236}">
                <a16:creationId xmlns:a16="http://schemas.microsoft.com/office/drawing/2014/main" id="{1F1D0115-D3E1-405C-02C7-171802B0336F}"/>
              </a:ext>
            </a:extLst>
          </p:cNvPr>
          <p:cNvSpPr txBox="1"/>
          <p:nvPr/>
        </p:nvSpPr>
        <p:spPr>
          <a:xfrm>
            <a:off x="708337" y="8753921"/>
            <a:ext cx="3174096" cy="41545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ja-JP" altLang="en-US" sz="1050" dirty="0">
                <a:solidFill>
                  <a:schemeClr val="dk1"/>
                </a:solidFill>
                <a:latin typeface="メイリオ" panose="020B0604030504040204" pitchFamily="50" charset="-128"/>
                <a:ea typeface="メイリオ" panose="020B0604030504040204" pitchFamily="50" charset="-128"/>
                <a:cs typeface="Calibri"/>
                <a:sym typeface="Calibri"/>
              </a:rPr>
              <a:t>色形素材トータルでどの個性が一番強いか？</a:t>
            </a:r>
          </a:p>
          <a:p>
            <a:pPr marL="0" marR="0" lvl="0" indent="0" algn="l" rtl="0">
              <a:lnSpc>
                <a:spcPct val="100000"/>
              </a:lnSpc>
              <a:spcBef>
                <a:spcPts val="0"/>
              </a:spcBef>
              <a:spcAft>
                <a:spcPts val="0"/>
              </a:spcAft>
              <a:buClr>
                <a:srgbClr val="000000"/>
              </a:buClr>
              <a:buSzPts val="1200"/>
              <a:buFont typeface="Arial"/>
              <a:buNone/>
            </a:pPr>
            <a:r>
              <a:rPr lang="ja-JP" altLang="en-US" sz="1050" dirty="0">
                <a:solidFill>
                  <a:schemeClr val="dk1"/>
                </a:solidFill>
                <a:latin typeface="メイリオ" panose="020B0604030504040204" pitchFamily="50" charset="-128"/>
                <a:ea typeface="メイリオ" panose="020B0604030504040204" pitchFamily="50" charset="-128"/>
                <a:cs typeface="Calibri"/>
                <a:sym typeface="Calibri"/>
              </a:rPr>
              <a:t>どの個性を優先的にとらえたのか？</a:t>
            </a:r>
          </a:p>
        </p:txBody>
      </p:sp>
      <p:sp>
        <p:nvSpPr>
          <p:cNvPr id="6" name="楕円 5">
            <a:extLst>
              <a:ext uri="{FF2B5EF4-FFF2-40B4-BE49-F238E27FC236}">
                <a16:creationId xmlns:a16="http://schemas.microsoft.com/office/drawing/2014/main" id="{3DDDC10C-07C0-FE86-C231-8724FC2F2047}"/>
              </a:ext>
            </a:extLst>
          </p:cNvPr>
          <p:cNvSpPr/>
          <p:nvPr/>
        </p:nvSpPr>
        <p:spPr>
          <a:xfrm>
            <a:off x="-2151339" y="-2431"/>
            <a:ext cx="244532" cy="244532"/>
          </a:xfrm>
          <a:prstGeom prst="ellipse">
            <a:avLst/>
          </a:prstGeom>
          <a:noFill/>
          <a:ln w="57150">
            <a:solidFill>
              <a:srgbClr val="ED141B"/>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楕円 6">
            <a:extLst>
              <a:ext uri="{FF2B5EF4-FFF2-40B4-BE49-F238E27FC236}">
                <a16:creationId xmlns:a16="http://schemas.microsoft.com/office/drawing/2014/main" id="{BBCD668C-F63A-DD7E-C629-59132725156E}"/>
              </a:ext>
            </a:extLst>
          </p:cNvPr>
          <p:cNvSpPr/>
          <p:nvPr/>
        </p:nvSpPr>
        <p:spPr>
          <a:xfrm>
            <a:off x="-1458648" y="9862"/>
            <a:ext cx="244532" cy="244532"/>
          </a:xfrm>
          <a:prstGeom prst="ellipse">
            <a:avLst/>
          </a:prstGeom>
          <a:noFill/>
          <a:ln w="57150">
            <a:solidFill>
              <a:srgbClr val="ED141B"/>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楕円 7">
            <a:extLst>
              <a:ext uri="{FF2B5EF4-FFF2-40B4-BE49-F238E27FC236}">
                <a16:creationId xmlns:a16="http://schemas.microsoft.com/office/drawing/2014/main" id="{3EF89C51-1FD8-0041-0BA0-0D1297C16169}"/>
              </a:ext>
            </a:extLst>
          </p:cNvPr>
          <p:cNvSpPr/>
          <p:nvPr/>
        </p:nvSpPr>
        <p:spPr>
          <a:xfrm>
            <a:off x="-2704592" y="685338"/>
            <a:ext cx="577040" cy="244532"/>
          </a:xfrm>
          <a:prstGeom prst="ellipse">
            <a:avLst/>
          </a:prstGeom>
          <a:noFill/>
          <a:ln w="57150">
            <a:solidFill>
              <a:srgbClr val="ED141B"/>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楕円 8">
            <a:extLst>
              <a:ext uri="{FF2B5EF4-FFF2-40B4-BE49-F238E27FC236}">
                <a16:creationId xmlns:a16="http://schemas.microsoft.com/office/drawing/2014/main" id="{48A91B3F-12CB-CCA9-9EE7-55D4EA4AA318}"/>
              </a:ext>
            </a:extLst>
          </p:cNvPr>
          <p:cNvSpPr/>
          <p:nvPr/>
        </p:nvSpPr>
        <p:spPr>
          <a:xfrm rot="18900000">
            <a:off x="-1979592" y="676178"/>
            <a:ext cx="577040" cy="244532"/>
          </a:xfrm>
          <a:prstGeom prst="ellipse">
            <a:avLst/>
          </a:prstGeom>
          <a:noFill/>
          <a:ln w="57150">
            <a:solidFill>
              <a:srgbClr val="ED141B"/>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楕円 9">
            <a:extLst>
              <a:ext uri="{FF2B5EF4-FFF2-40B4-BE49-F238E27FC236}">
                <a16:creationId xmlns:a16="http://schemas.microsoft.com/office/drawing/2014/main" id="{15560BAE-F84C-1188-4112-CBB41DA80C88}"/>
              </a:ext>
            </a:extLst>
          </p:cNvPr>
          <p:cNvSpPr/>
          <p:nvPr/>
        </p:nvSpPr>
        <p:spPr>
          <a:xfrm rot="2700000">
            <a:off x="-1331132" y="662875"/>
            <a:ext cx="577040" cy="244532"/>
          </a:xfrm>
          <a:prstGeom prst="ellipse">
            <a:avLst/>
          </a:prstGeom>
          <a:noFill/>
          <a:ln w="57150">
            <a:solidFill>
              <a:srgbClr val="ED141B"/>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楕円 10">
            <a:extLst>
              <a:ext uri="{FF2B5EF4-FFF2-40B4-BE49-F238E27FC236}">
                <a16:creationId xmlns:a16="http://schemas.microsoft.com/office/drawing/2014/main" id="{F83FBFB6-9F60-8925-E75C-A8C3F49D3B5E}"/>
              </a:ext>
            </a:extLst>
          </p:cNvPr>
          <p:cNvSpPr/>
          <p:nvPr/>
        </p:nvSpPr>
        <p:spPr>
          <a:xfrm rot="5400000">
            <a:off x="-739916" y="660925"/>
            <a:ext cx="577041" cy="244532"/>
          </a:xfrm>
          <a:prstGeom prst="ellipse">
            <a:avLst/>
          </a:prstGeom>
          <a:noFill/>
          <a:ln w="57150">
            <a:solidFill>
              <a:srgbClr val="ED141B"/>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楕円 11">
            <a:extLst>
              <a:ext uri="{FF2B5EF4-FFF2-40B4-BE49-F238E27FC236}">
                <a16:creationId xmlns:a16="http://schemas.microsoft.com/office/drawing/2014/main" id="{C2BCDCE7-A21D-04E7-6AA9-2043C93487B4}"/>
              </a:ext>
            </a:extLst>
          </p:cNvPr>
          <p:cNvSpPr/>
          <p:nvPr/>
        </p:nvSpPr>
        <p:spPr>
          <a:xfrm>
            <a:off x="-2728379" y="1504685"/>
            <a:ext cx="577040" cy="274396"/>
          </a:xfrm>
          <a:prstGeom prst="ellipse">
            <a:avLst/>
          </a:prstGeom>
          <a:noFill/>
          <a:ln w="57150">
            <a:solidFill>
              <a:srgbClr val="ED141B"/>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楕円 12">
            <a:extLst>
              <a:ext uri="{FF2B5EF4-FFF2-40B4-BE49-F238E27FC236}">
                <a16:creationId xmlns:a16="http://schemas.microsoft.com/office/drawing/2014/main" id="{649E63F0-CDA3-BA51-A1DE-13B962032A81}"/>
              </a:ext>
            </a:extLst>
          </p:cNvPr>
          <p:cNvSpPr/>
          <p:nvPr/>
        </p:nvSpPr>
        <p:spPr>
          <a:xfrm rot="18900000">
            <a:off x="-1995331" y="1520481"/>
            <a:ext cx="577044" cy="261683"/>
          </a:xfrm>
          <a:prstGeom prst="ellipse">
            <a:avLst/>
          </a:prstGeom>
          <a:noFill/>
          <a:ln w="57150">
            <a:solidFill>
              <a:srgbClr val="ED141B"/>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楕円 13">
            <a:extLst>
              <a:ext uri="{FF2B5EF4-FFF2-40B4-BE49-F238E27FC236}">
                <a16:creationId xmlns:a16="http://schemas.microsoft.com/office/drawing/2014/main" id="{6114E5AC-15EC-176E-01DA-5833166958FA}"/>
              </a:ext>
            </a:extLst>
          </p:cNvPr>
          <p:cNvSpPr/>
          <p:nvPr/>
        </p:nvSpPr>
        <p:spPr>
          <a:xfrm rot="2700000">
            <a:off x="-1302638" y="1483270"/>
            <a:ext cx="577041" cy="305281"/>
          </a:xfrm>
          <a:prstGeom prst="ellipse">
            <a:avLst/>
          </a:prstGeom>
          <a:noFill/>
          <a:ln w="57150">
            <a:solidFill>
              <a:srgbClr val="ED141B"/>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楕円 14">
            <a:extLst>
              <a:ext uri="{FF2B5EF4-FFF2-40B4-BE49-F238E27FC236}">
                <a16:creationId xmlns:a16="http://schemas.microsoft.com/office/drawing/2014/main" id="{F1D98135-EFD9-C424-1EBE-4AACA4113633}"/>
              </a:ext>
            </a:extLst>
          </p:cNvPr>
          <p:cNvSpPr/>
          <p:nvPr/>
        </p:nvSpPr>
        <p:spPr>
          <a:xfrm rot="5400000">
            <a:off x="-720046" y="1458372"/>
            <a:ext cx="577041" cy="284274"/>
          </a:xfrm>
          <a:prstGeom prst="ellipse">
            <a:avLst/>
          </a:prstGeom>
          <a:noFill/>
          <a:ln w="57150">
            <a:solidFill>
              <a:srgbClr val="ED141B"/>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楕円 15">
            <a:extLst>
              <a:ext uri="{FF2B5EF4-FFF2-40B4-BE49-F238E27FC236}">
                <a16:creationId xmlns:a16="http://schemas.microsoft.com/office/drawing/2014/main" id="{7439F2FA-8698-B6A5-239A-EE11755705ED}"/>
              </a:ext>
            </a:extLst>
          </p:cNvPr>
          <p:cNvSpPr/>
          <p:nvPr/>
        </p:nvSpPr>
        <p:spPr>
          <a:xfrm>
            <a:off x="-2182301" y="2606476"/>
            <a:ext cx="244532" cy="244532"/>
          </a:xfrm>
          <a:prstGeom prst="ellipse">
            <a:avLst/>
          </a:prstGeom>
          <a:noFill/>
          <a:ln w="57150">
            <a:solidFill>
              <a:srgbClr val="3478B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楕円 16">
            <a:extLst>
              <a:ext uri="{FF2B5EF4-FFF2-40B4-BE49-F238E27FC236}">
                <a16:creationId xmlns:a16="http://schemas.microsoft.com/office/drawing/2014/main" id="{36B66753-A178-72FE-1B77-51D5A37D6835}"/>
              </a:ext>
            </a:extLst>
          </p:cNvPr>
          <p:cNvSpPr/>
          <p:nvPr/>
        </p:nvSpPr>
        <p:spPr>
          <a:xfrm>
            <a:off x="-1489610" y="2618769"/>
            <a:ext cx="244532" cy="244532"/>
          </a:xfrm>
          <a:prstGeom prst="ellipse">
            <a:avLst/>
          </a:prstGeom>
          <a:noFill/>
          <a:ln w="57150">
            <a:solidFill>
              <a:srgbClr val="3478B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楕円 17">
            <a:extLst>
              <a:ext uri="{FF2B5EF4-FFF2-40B4-BE49-F238E27FC236}">
                <a16:creationId xmlns:a16="http://schemas.microsoft.com/office/drawing/2014/main" id="{E388C615-0DD4-827B-7EEC-5127C1342A27}"/>
              </a:ext>
            </a:extLst>
          </p:cNvPr>
          <p:cNvSpPr/>
          <p:nvPr/>
        </p:nvSpPr>
        <p:spPr>
          <a:xfrm>
            <a:off x="-2818853" y="3264692"/>
            <a:ext cx="577040" cy="244532"/>
          </a:xfrm>
          <a:prstGeom prst="ellipse">
            <a:avLst/>
          </a:prstGeom>
          <a:noFill/>
          <a:ln w="57150">
            <a:solidFill>
              <a:srgbClr val="3478B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楕円 18">
            <a:extLst>
              <a:ext uri="{FF2B5EF4-FFF2-40B4-BE49-F238E27FC236}">
                <a16:creationId xmlns:a16="http://schemas.microsoft.com/office/drawing/2014/main" id="{37EC4909-24A6-6D0E-AC08-9D5DE3EA8E82}"/>
              </a:ext>
            </a:extLst>
          </p:cNvPr>
          <p:cNvSpPr/>
          <p:nvPr/>
        </p:nvSpPr>
        <p:spPr>
          <a:xfrm rot="18900000">
            <a:off x="-2101143" y="3228748"/>
            <a:ext cx="577040" cy="244532"/>
          </a:xfrm>
          <a:prstGeom prst="ellipse">
            <a:avLst/>
          </a:prstGeom>
          <a:noFill/>
          <a:ln w="57150">
            <a:solidFill>
              <a:srgbClr val="3478B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楕円 19">
            <a:extLst>
              <a:ext uri="{FF2B5EF4-FFF2-40B4-BE49-F238E27FC236}">
                <a16:creationId xmlns:a16="http://schemas.microsoft.com/office/drawing/2014/main" id="{D80B7205-B195-0F1B-7924-73D0F10A0C89}"/>
              </a:ext>
            </a:extLst>
          </p:cNvPr>
          <p:cNvSpPr/>
          <p:nvPr/>
        </p:nvSpPr>
        <p:spPr>
          <a:xfrm rot="2700000">
            <a:off x="-1416250" y="3264692"/>
            <a:ext cx="577040" cy="244532"/>
          </a:xfrm>
          <a:prstGeom prst="ellipse">
            <a:avLst/>
          </a:prstGeom>
          <a:noFill/>
          <a:ln w="57150">
            <a:solidFill>
              <a:srgbClr val="3478B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楕円 20">
            <a:extLst>
              <a:ext uri="{FF2B5EF4-FFF2-40B4-BE49-F238E27FC236}">
                <a16:creationId xmlns:a16="http://schemas.microsoft.com/office/drawing/2014/main" id="{981D5E2A-A34D-C4DF-836A-28E4E1439F63}"/>
              </a:ext>
            </a:extLst>
          </p:cNvPr>
          <p:cNvSpPr/>
          <p:nvPr/>
        </p:nvSpPr>
        <p:spPr>
          <a:xfrm rot="5400000">
            <a:off x="-763012" y="3163280"/>
            <a:ext cx="577041" cy="244532"/>
          </a:xfrm>
          <a:prstGeom prst="ellipse">
            <a:avLst/>
          </a:prstGeom>
          <a:noFill/>
          <a:ln w="57150">
            <a:solidFill>
              <a:srgbClr val="3478B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楕円 21">
            <a:extLst>
              <a:ext uri="{FF2B5EF4-FFF2-40B4-BE49-F238E27FC236}">
                <a16:creationId xmlns:a16="http://schemas.microsoft.com/office/drawing/2014/main" id="{E949243B-DA30-F9C7-D383-B8026BACCA11}"/>
              </a:ext>
            </a:extLst>
          </p:cNvPr>
          <p:cNvSpPr/>
          <p:nvPr/>
        </p:nvSpPr>
        <p:spPr>
          <a:xfrm>
            <a:off x="-2825683" y="3802982"/>
            <a:ext cx="577040" cy="274396"/>
          </a:xfrm>
          <a:prstGeom prst="ellipse">
            <a:avLst/>
          </a:prstGeom>
          <a:noFill/>
          <a:ln w="57150">
            <a:solidFill>
              <a:srgbClr val="3478B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楕円 22">
            <a:extLst>
              <a:ext uri="{FF2B5EF4-FFF2-40B4-BE49-F238E27FC236}">
                <a16:creationId xmlns:a16="http://schemas.microsoft.com/office/drawing/2014/main" id="{54A00FC2-1129-E628-4B1A-B716F3862C8D}"/>
              </a:ext>
            </a:extLst>
          </p:cNvPr>
          <p:cNvSpPr/>
          <p:nvPr/>
        </p:nvSpPr>
        <p:spPr>
          <a:xfrm rot="18900000">
            <a:off x="-2067605" y="3843121"/>
            <a:ext cx="577044" cy="261683"/>
          </a:xfrm>
          <a:prstGeom prst="ellipse">
            <a:avLst/>
          </a:prstGeom>
          <a:noFill/>
          <a:ln w="57150">
            <a:solidFill>
              <a:srgbClr val="3478B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楕円 23">
            <a:extLst>
              <a:ext uri="{FF2B5EF4-FFF2-40B4-BE49-F238E27FC236}">
                <a16:creationId xmlns:a16="http://schemas.microsoft.com/office/drawing/2014/main" id="{A7561596-8D17-B8A6-42AC-88630927ED19}"/>
              </a:ext>
            </a:extLst>
          </p:cNvPr>
          <p:cNvSpPr/>
          <p:nvPr/>
        </p:nvSpPr>
        <p:spPr>
          <a:xfrm rot="2700000">
            <a:off x="-1422295" y="3825522"/>
            <a:ext cx="577041" cy="305281"/>
          </a:xfrm>
          <a:prstGeom prst="ellipse">
            <a:avLst/>
          </a:prstGeom>
          <a:noFill/>
          <a:ln w="57150">
            <a:solidFill>
              <a:srgbClr val="3478B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楕円 24">
            <a:extLst>
              <a:ext uri="{FF2B5EF4-FFF2-40B4-BE49-F238E27FC236}">
                <a16:creationId xmlns:a16="http://schemas.microsoft.com/office/drawing/2014/main" id="{F5C47750-0FB9-6547-4CAB-1CA75BE216CE}"/>
              </a:ext>
            </a:extLst>
          </p:cNvPr>
          <p:cNvSpPr/>
          <p:nvPr/>
        </p:nvSpPr>
        <p:spPr>
          <a:xfrm rot="5400000">
            <a:off x="-759787" y="3842178"/>
            <a:ext cx="577041" cy="284274"/>
          </a:xfrm>
          <a:prstGeom prst="ellipse">
            <a:avLst/>
          </a:prstGeom>
          <a:noFill/>
          <a:ln w="57150">
            <a:solidFill>
              <a:srgbClr val="3478B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テキスト ボックス 25">
            <a:extLst>
              <a:ext uri="{FF2B5EF4-FFF2-40B4-BE49-F238E27FC236}">
                <a16:creationId xmlns:a16="http://schemas.microsoft.com/office/drawing/2014/main" id="{64FC5A8B-E337-79E4-3DC0-97A48491A145}"/>
              </a:ext>
            </a:extLst>
          </p:cNvPr>
          <p:cNvSpPr txBox="1"/>
          <p:nvPr/>
        </p:nvSpPr>
        <p:spPr>
          <a:xfrm>
            <a:off x="-2706307" y="-52538"/>
            <a:ext cx="191216" cy="369332"/>
          </a:xfrm>
          <a:prstGeom prst="rect">
            <a:avLst/>
          </a:prstGeom>
          <a:noFill/>
        </p:spPr>
        <p:txBody>
          <a:bodyPr wrap="square" rtlCol="0">
            <a:spAutoFit/>
          </a:bodyPr>
          <a:lstStyle/>
          <a:p>
            <a:r>
              <a:rPr kumimoji="1" lang="ja-JP" altLang="en-US" sz="1800" dirty="0">
                <a:solidFill>
                  <a:srgbClr val="E8141A"/>
                </a:solidFill>
              </a:rPr>
              <a:t>色</a:t>
            </a:r>
          </a:p>
        </p:txBody>
      </p:sp>
      <p:sp>
        <p:nvSpPr>
          <p:cNvPr id="28" name="テキスト ボックス 27">
            <a:extLst>
              <a:ext uri="{FF2B5EF4-FFF2-40B4-BE49-F238E27FC236}">
                <a16:creationId xmlns:a16="http://schemas.microsoft.com/office/drawing/2014/main" id="{A74F346C-6CB2-0D64-EC35-5343EBAE59C6}"/>
              </a:ext>
            </a:extLst>
          </p:cNvPr>
          <p:cNvSpPr txBox="1"/>
          <p:nvPr/>
        </p:nvSpPr>
        <p:spPr>
          <a:xfrm>
            <a:off x="-2728379" y="2540566"/>
            <a:ext cx="191216" cy="369332"/>
          </a:xfrm>
          <a:prstGeom prst="rect">
            <a:avLst/>
          </a:prstGeom>
          <a:noFill/>
        </p:spPr>
        <p:txBody>
          <a:bodyPr wrap="square" rtlCol="0">
            <a:spAutoFit/>
          </a:bodyPr>
          <a:lstStyle/>
          <a:p>
            <a:r>
              <a:rPr kumimoji="1" lang="ja-JP" altLang="en-US" sz="1800" dirty="0">
                <a:solidFill>
                  <a:srgbClr val="3478B0"/>
                </a:solidFill>
              </a:rPr>
              <a:t>形</a:t>
            </a:r>
          </a:p>
        </p:txBody>
      </p:sp>
      <p:sp>
        <p:nvSpPr>
          <p:cNvPr id="29" name="テキスト ボックス 28">
            <a:extLst>
              <a:ext uri="{FF2B5EF4-FFF2-40B4-BE49-F238E27FC236}">
                <a16:creationId xmlns:a16="http://schemas.microsoft.com/office/drawing/2014/main" id="{5E2D472A-B305-DAB6-5389-700F89224304}"/>
              </a:ext>
            </a:extLst>
          </p:cNvPr>
          <p:cNvSpPr txBox="1"/>
          <p:nvPr/>
        </p:nvSpPr>
        <p:spPr>
          <a:xfrm>
            <a:off x="-2805596" y="4652426"/>
            <a:ext cx="832548" cy="369332"/>
          </a:xfrm>
          <a:prstGeom prst="rect">
            <a:avLst/>
          </a:prstGeom>
          <a:noFill/>
        </p:spPr>
        <p:txBody>
          <a:bodyPr wrap="square" rtlCol="0">
            <a:spAutoFit/>
          </a:bodyPr>
          <a:lstStyle/>
          <a:p>
            <a:r>
              <a:rPr kumimoji="1" lang="ja-JP" altLang="en-US" sz="1800" dirty="0">
                <a:solidFill>
                  <a:srgbClr val="F6BC1C"/>
                </a:solidFill>
              </a:rPr>
              <a:t>素材</a:t>
            </a:r>
          </a:p>
        </p:txBody>
      </p:sp>
      <p:sp>
        <p:nvSpPr>
          <p:cNvPr id="30" name="楕円 29">
            <a:extLst>
              <a:ext uri="{FF2B5EF4-FFF2-40B4-BE49-F238E27FC236}">
                <a16:creationId xmlns:a16="http://schemas.microsoft.com/office/drawing/2014/main" id="{8C281AB0-A62D-EC68-3B34-BB3B229B59BA}"/>
              </a:ext>
            </a:extLst>
          </p:cNvPr>
          <p:cNvSpPr/>
          <p:nvPr/>
        </p:nvSpPr>
        <p:spPr>
          <a:xfrm>
            <a:off x="-2043811" y="4642883"/>
            <a:ext cx="244532" cy="244532"/>
          </a:xfrm>
          <a:prstGeom prst="ellipse">
            <a:avLst/>
          </a:prstGeom>
          <a:noFill/>
          <a:ln w="57150">
            <a:solidFill>
              <a:srgbClr val="F4C137"/>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楕円 30">
            <a:extLst>
              <a:ext uri="{FF2B5EF4-FFF2-40B4-BE49-F238E27FC236}">
                <a16:creationId xmlns:a16="http://schemas.microsoft.com/office/drawing/2014/main" id="{54460CB7-5DA3-63B3-F8E2-00A630F15064}"/>
              </a:ext>
            </a:extLst>
          </p:cNvPr>
          <p:cNvSpPr/>
          <p:nvPr/>
        </p:nvSpPr>
        <p:spPr>
          <a:xfrm>
            <a:off x="-1579937" y="4652472"/>
            <a:ext cx="244532" cy="244532"/>
          </a:xfrm>
          <a:prstGeom prst="ellipse">
            <a:avLst/>
          </a:prstGeom>
          <a:noFill/>
          <a:ln w="57150">
            <a:solidFill>
              <a:srgbClr val="F4C13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楕円 31">
            <a:extLst>
              <a:ext uri="{FF2B5EF4-FFF2-40B4-BE49-F238E27FC236}">
                <a16:creationId xmlns:a16="http://schemas.microsoft.com/office/drawing/2014/main" id="{D4DF7BA7-FFA5-3E80-0E7A-8331C25C1559}"/>
              </a:ext>
            </a:extLst>
          </p:cNvPr>
          <p:cNvSpPr/>
          <p:nvPr/>
        </p:nvSpPr>
        <p:spPr>
          <a:xfrm>
            <a:off x="-2819289" y="5166266"/>
            <a:ext cx="577040" cy="244532"/>
          </a:xfrm>
          <a:prstGeom prst="ellipse">
            <a:avLst/>
          </a:prstGeom>
          <a:noFill/>
          <a:ln w="57150">
            <a:solidFill>
              <a:srgbClr val="F4C13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楕円 32">
            <a:extLst>
              <a:ext uri="{FF2B5EF4-FFF2-40B4-BE49-F238E27FC236}">
                <a16:creationId xmlns:a16="http://schemas.microsoft.com/office/drawing/2014/main" id="{5A1A29EE-0C6E-9744-CA85-813BB64D05DE}"/>
              </a:ext>
            </a:extLst>
          </p:cNvPr>
          <p:cNvSpPr/>
          <p:nvPr/>
        </p:nvSpPr>
        <p:spPr>
          <a:xfrm rot="18900000">
            <a:off x="-2210065" y="5187987"/>
            <a:ext cx="577040" cy="244532"/>
          </a:xfrm>
          <a:prstGeom prst="ellipse">
            <a:avLst/>
          </a:prstGeom>
          <a:noFill/>
          <a:ln w="57150">
            <a:solidFill>
              <a:srgbClr val="F4C13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楕円 33">
            <a:extLst>
              <a:ext uri="{FF2B5EF4-FFF2-40B4-BE49-F238E27FC236}">
                <a16:creationId xmlns:a16="http://schemas.microsoft.com/office/drawing/2014/main" id="{B5816641-D0DA-7E0B-55ED-0183C2ACD469}"/>
              </a:ext>
            </a:extLst>
          </p:cNvPr>
          <p:cNvSpPr/>
          <p:nvPr/>
        </p:nvSpPr>
        <p:spPr>
          <a:xfrm rot="2700000">
            <a:off x="-1623926" y="5193416"/>
            <a:ext cx="577040" cy="244532"/>
          </a:xfrm>
          <a:prstGeom prst="ellipse">
            <a:avLst/>
          </a:prstGeom>
          <a:noFill/>
          <a:ln w="57150">
            <a:solidFill>
              <a:srgbClr val="F4C13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楕円 34">
            <a:extLst>
              <a:ext uri="{FF2B5EF4-FFF2-40B4-BE49-F238E27FC236}">
                <a16:creationId xmlns:a16="http://schemas.microsoft.com/office/drawing/2014/main" id="{F05E8AC3-BEB6-AB54-79DD-0047D7C6EDDF}"/>
              </a:ext>
            </a:extLst>
          </p:cNvPr>
          <p:cNvSpPr/>
          <p:nvPr/>
        </p:nvSpPr>
        <p:spPr>
          <a:xfrm rot="5400000">
            <a:off x="-1011107" y="5189937"/>
            <a:ext cx="577041" cy="244532"/>
          </a:xfrm>
          <a:prstGeom prst="ellipse">
            <a:avLst/>
          </a:prstGeom>
          <a:noFill/>
          <a:ln w="57150">
            <a:solidFill>
              <a:srgbClr val="F4C137"/>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楕円 35">
            <a:extLst>
              <a:ext uri="{FF2B5EF4-FFF2-40B4-BE49-F238E27FC236}">
                <a16:creationId xmlns:a16="http://schemas.microsoft.com/office/drawing/2014/main" id="{959D0C6A-D503-5973-42DB-72B7CF326352}"/>
              </a:ext>
            </a:extLst>
          </p:cNvPr>
          <p:cNvSpPr/>
          <p:nvPr/>
        </p:nvSpPr>
        <p:spPr>
          <a:xfrm>
            <a:off x="-2819289" y="5792699"/>
            <a:ext cx="577040" cy="274396"/>
          </a:xfrm>
          <a:prstGeom prst="ellipse">
            <a:avLst/>
          </a:prstGeom>
          <a:noFill/>
          <a:ln w="57150">
            <a:solidFill>
              <a:srgbClr val="F4C137"/>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楕円 36">
            <a:extLst>
              <a:ext uri="{FF2B5EF4-FFF2-40B4-BE49-F238E27FC236}">
                <a16:creationId xmlns:a16="http://schemas.microsoft.com/office/drawing/2014/main" id="{C84CB304-60FD-F162-427E-B46860A713F1}"/>
              </a:ext>
            </a:extLst>
          </p:cNvPr>
          <p:cNvSpPr/>
          <p:nvPr/>
        </p:nvSpPr>
        <p:spPr>
          <a:xfrm rot="18900000">
            <a:off x="-2164994" y="5879002"/>
            <a:ext cx="577044" cy="261683"/>
          </a:xfrm>
          <a:prstGeom prst="ellipse">
            <a:avLst/>
          </a:prstGeom>
          <a:noFill/>
          <a:ln w="57150">
            <a:solidFill>
              <a:srgbClr val="F4C137"/>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楕円 37">
            <a:extLst>
              <a:ext uri="{FF2B5EF4-FFF2-40B4-BE49-F238E27FC236}">
                <a16:creationId xmlns:a16="http://schemas.microsoft.com/office/drawing/2014/main" id="{7EE1F205-979B-6475-FFC9-85CA592152F4}"/>
              </a:ext>
            </a:extLst>
          </p:cNvPr>
          <p:cNvSpPr/>
          <p:nvPr/>
        </p:nvSpPr>
        <p:spPr>
          <a:xfrm rot="2700000">
            <a:off x="-1575686" y="5892398"/>
            <a:ext cx="577041" cy="305281"/>
          </a:xfrm>
          <a:prstGeom prst="ellipse">
            <a:avLst/>
          </a:prstGeom>
          <a:noFill/>
          <a:ln w="57150">
            <a:solidFill>
              <a:srgbClr val="F4C137"/>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楕円 38">
            <a:extLst>
              <a:ext uri="{FF2B5EF4-FFF2-40B4-BE49-F238E27FC236}">
                <a16:creationId xmlns:a16="http://schemas.microsoft.com/office/drawing/2014/main" id="{F02C4FF6-62BE-80C1-6A01-15D584EB5C1F}"/>
              </a:ext>
            </a:extLst>
          </p:cNvPr>
          <p:cNvSpPr/>
          <p:nvPr/>
        </p:nvSpPr>
        <p:spPr>
          <a:xfrm rot="5400000">
            <a:off x="-947918" y="5891842"/>
            <a:ext cx="577041" cy="284274"/>
          </a:xfrm>
          <a:prstGeom prst="ellipse">
            <a:avLst/>
          </a:prstGeom>
          <a:noFill/>
          <a:ln w="57150">
            <a:solidFill>
              <a:srgbClr val="F4C137"/>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テキスト ボックス 39">
            <a:extLst>
              <a:ext uri="{FF2B5EF4-FFF2-40B4-BE49-F238E27FC236}">
                <a16:creationId xmlns:a16="http://schemas.microsoft.com/office/drawing/2014/main" id="{7BBF7C64-6880-9417-8FC2-821259126CB2}"/>
              </a:ext>
            </a:extLst>
          </p:cNvPr>
          <p:cNvSpPr txBox="1"/>
          <p:nvPr/>
        </p:nvSpPr>
        <p:spPr>
          <a:xfrm>
            <a:off x="-2905682" y="6641656"/>
            <a:ext cx="1341505" cy="369332"/>
          </a:xfrm>
          <a:prstGeom prst="rect">
            <a:avLst/>
          </a:prstGeom>
          <a:noFill/>
        </p:spPr>
        <p:txBody>
          <a:bodyPr wrap="square" rtlCol="0">
            <a:spAutoFit/>
          </a:bodyPr>
          <a:lstStyle/>
          <a:p>
            <a:r>
              <a:rPr kumimoji="1" lang="ja-JP" altLang="en-US" sz="1800" dirty="0">
                <a:solidFill>
                  <a:srgbClr val="21A74F"/>
                </a:solidFill>
              </a:rPr>
              <a:t>トータル</a:t>
            </a:r>
          </a:p>
        </p:txBody>
      </p:sp>
      <p:sp>
        <p:nvSpPr>
          <p:cNvPr id="41" name="楕円 40">
            <a:extLst>
              <a:ext uri="{FF2B5EF4-FFF2-40B4-BE49-F238E27FC236}">
                <a16:creationId xmlns:a16="http://schemas.microsoft.com/office/drawing/2014/main" id="{BB1F0E80-3400-AE64-E07A-C27671AA9107}"/>
              </a:ext>
            </a:extLst>
          </p:cNvPr>
          <p:cNvSpPr/>
          <p:nvPr/>
        </p:nvSpPr>
        <p:spPr>
          <a:xfrm>
            <a:off x="-1807771" y="6761392"/>
            <a:ext cx="244532" cy="244532"/>
          </a:xfrm>
          <a:prstGeom prst="ellipse">
            <a:avLst/>
          </a:prstGeom>
          <a:noFill/>
          <a:ln w="57150">
            <a:solidFill>
              <a:srgbClr val="21A74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楕円 42">
            <a:extLst>
              <a:ext uri="{FF2B5EF4-FFF2-40B4-BE49-F238E27FC236}">
                <a16:creationId xmlns:a16="http://schemas.microsoft.com/office/drawing/2014/main" id="{8292F598-A5A3-13FA-DB3B-922C281335D7}"/>
              </a:ext>
            </a:extLst>
          </p:cNvPr>
          <p:cNvSpPr/>
          <p:nvPr/>
        </p:nvSpPr>
        <p:spPr>
          <a:xfrm>
            <a:off x="-1395972" y="6732853"/>
            <a:ext cx="244532" cy="244532"/>
          </a:xfrm>
          <a:prstGeom prst="ellipse">
            <a:avLst/>
          </a:prstGeom>
          <a:noFill/>
          <a:ln w="57150">
            <a:solidFill>
              <a:srgbClr val="21A74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楕円 43">
            <a:extLst>
              <a:ext uri="{FF2B5EF4-FFF2-40B4-BE49-F238E27FC236}">
                <a16:creationId xmlns:a16="http://schemas.microsoft.com/office/drawing/2014/main" id="{29434459-BF07-2E9A-B42C-93B3ADA63459}"/>
              </a:ext>
            </a:extLst>
          </p:cNvPr>
          <p:cNvSpPr/>
          <p:nvPr/>
        </p:nvSpPr>
        <p:spPr>
          <a:xfrm>
            <a:off x="-2849615" y="7433827"/>
            <a:ext cx="577040" cy="244532"/>
          </a:xfrm>
          <a:prstGeom prst="ellipse">
            <a:avLst/>
          </a:prstGeom>
          <a:noFill/>
          <a:ln w="57150">
            <a:solidFill>
              <a:srgbClr val="21A74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楕円 44">
            <a:extLst>
              <a:ext uri="{FF2B5EF4-FFF2-40B4-BE49-F238E27FC236}">
                <a16:creationId xmlns:a16="http://schemas.microsoft.com/office/drawing/2014/main" id="{FCF2AED7-E216-6D24-F905-9D9CAFB2FCA2}"/>
              </a:ext>
            </a:extLst>
          </p:cNvPr>
          <p:cNvSpPr/>
          <p:nvPr/>
        </p:nvSpPr>
        <p:spPr>
          <a:xfrm rot="18900000">
            <a:off x="-2150651" y="7419477"/>
            <a:ext cx="577040" cy="244532"/>
          </a:xfrm>
          <a:prstGeom prst="ellipse">
            <a:avLst/>
          </a:prstGeom>
          <a:noFill/>
          <a:ln w="57150">
            <a:solidFill>
              <a:srgbClr val="21A74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楕円 45">
            <a:extLst>
              <a:ext uri="{FF2B5EF4-FFF2-40B4-BE49-F238E27FC236}">
                <a16:creationId xmlns:a16="http://schemas.microsoft.com/office/drawing/2014/main" id="{157188A0-F089-0FD4-9A14-3B5A0012E531}"/>
              </a:ext>
            </a:extLst>
          </p:cNvPr>
          <p:cNvSpPr/>
          <p:nvPr/>
        </p:nvSpPr>
        <p:spPr>
          <a:xfrm rot="2700000">
            <a:off x="-1506876" y="7419477"/>
            <a:ext cx="577040" cy="244532"/>
          </a:xfrm>
          <a:prstGeom prst="ellipse">
            <a:avLst/>
          </a:prstGeom>
          <a:noFill/>
          <a:ln w="57150">
            <a:solidFill>
              <a:srgbClr val="21A74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楕円 46">
            <a:extLst>
              <a:ext uri="{FF2B5EF4-FFF2-40B4-BE49-F238E27FC236}">
                <a16:creationId xmlns:a16="http://schemas.microsoft.com/office/drawing/2014/main" id="{144970FE-3549-6239-5CFD-D17BCA0EAD80}"/>
              </a:ext>
            </a:extLst>
          </p:cNvPr>
          <p:cNvSpPr/>
          <p:nvPr/>
        </p:nvSpPr>
        <p:spPr>
          <a:xfrm rot="5400000">
            <a:off x="-852965" y="7375022"/>
            <a:ext cx="577041" cy="244532"/>
          </a:xfrm>
          <a:prstGeom prst="ellipse">
            <a:avLst/>
          </a:prstGeom>
          <a:noFill/>
          <a:ln w="57150">
            <a:solidFill>
              <a:srgbClr val="21A74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楕円 47">
            <a:extLst>
              <a:ext uri="{FF2B5EF4-FFF2-40B4-BE49-F238E27FC236}">
                <a16:creationId xmlns:a16="http://schemas.microsoft.com/office/drawing/2014/main" id="{09080866-C9D0-1906-B37F-8D99876615C1}"/>
              </a:ext>
            </a:extLst>
          </p:cNvPr>
          <p:cNvSpPr/>
          <p:nvPr/>
        </p:nvSpPr>
        <p:spPr>
          <a:xfrm>
            <a:off x="-2856516" y="8007533"/>
            <a:ext cx="577040" cy="274396"/>
          </a:xfrm>
          <a:prstGeom prst="ellipse">
            <a:avLst/>
          </a:prstGeom>
          <a:noFill/>
          <a:ln w="57150">
            <a:solidFill>
              <a:srgbClr val="21A74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楕円 48">
            <a:extLst>
              <a:ext uri="{FF2B5EF4-FFF2-40B4-BE49-F238E27FC236}">
                <a16:creationId xmlns:a16="http://schemas.microsoft.com/office/drawing/2014/main" id="{BDADCBD2-B309-23BB-F02C-D4226F9588D3}"/>
              </a:ext>
            </a:extLst>
          </p:cNvPr>
          <p:cNvSpPr/>
          <p:nvPr/>
        </p:nvSpPr>
        <p:spPr>
          <a:xfrm rot="18900000">
            <a:off x="-2184171" y="7994923"/>
            <a:ext cx="577044" cy="261683"/>
          </a:xfrm>
          <a:prstGeom prst="ellipse">
            <a:avLst/>
          </a:prstGeom>
          <a:noFill/>
          <a:ln w="57150">
            <a:solidFill>
              <a:srgbClr val="21A74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楕円 49">
            <a:extLst>
              <a:ext uri="{FF2B5EF4-FFF2-40B4-BE49-F238E27FC236}">
                <a16:creationId xmlns:a16="http://schemas.microsoft.com/office/drawing/2014/main" id="{20E356E4-8A22-BE8E-4EE3-341C29DDF8EC}"/>
              </a:ext>
            </a:extLst>
          </p:cNvPr>
          <p:cNvSpPr/>
          <p:nvPr/>
        </p:nvSpPr>
        <p:spPr>
          <a:xfrm rot="2700000">
            <a:off x="-1488394" y="8003592"/>
            <a:ext cx="577041" cy="305281"/>
          </a:xfrm>
          <a:prstGeom prst="ellipse">
            <a:avLst/>
          </a:prstGeom>
          <a:noFill/>
          <a:ln w="57150">
            <a:solidFill>
              <a:srgbClr val="21A74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楕円 50">
            <a:extLst>
              <a:ext uri="{FF2B5EF4-FFF2-40B4-BE49-F238E27FC236}">
                <a16:creationId xmlns:a16="http://schemas.microsoft.com/office/drawing/2014/main" id="{E4417710-3B52-9199-8C02-EFA55ABFFC84}"/>
              </a:ext>
            </a:extLst>
          </p:cNvPr>
          <p:cNvSpPr/>
          <p:nvPr/>
        </p:nvSpPr>
        <p:spPr>
          <a:xfrm rot="5400000">
            <a:off x="-833093" y="8055149"/>
            <a:ext cx="577041" cy="284274"/>
          </a:xfrm>
          <a:prstGeom prst="ellipse">
            <a:avLst/>
          </a:prstGeom>
          <a:noFill/>
          <a:ln w="57150">
            <a:solidFill>
              <a:srgbClr val="21A74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楕円 26">
            <a:extLst>
              <a:ext uri="{FF2B5EF4-FFF2-40B4-BE49-F238E27FC236}">
                <a16:creationId xmlns:a16="http://schemas.microsoft.com/office/drawing/2014/main" id="{E42FF2C3-D59D-E937-E31A-EB231F79145B}"/>
              </a:ext>
            </a:extLst>
          </p:cNvPr>
          <p:cNvSpPr/>
          <p:nvPr/>
        </p:nvSpPr>
        <p:spPr>
          <a:xfrm>
            <a:off x="-2014415" y="8674391"/>
            <a:ext cx="244533" cy="244533"/>
          </a:xfrm>
          <a:prstGeom prst="ellipse">
            <a:avLst/>
          </a:prstGeom>
          <a:noFill/>
          <a:ln w="57150">
            <a:solidFill>
              <a:srgbClr val="7030A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楕円 51">
            <a:extLst>
              <a:ext uri="{FF2B5EF4-FFF2-40B4-BE49-F238E27FC236}">
                <a16:creationId xmlns:a16="http://schemas.microsoft.com/office/drawing/2014/main" id="{C5C1553B-0A61-D421-3C51-8E9B20F3D42F}"/>
              </a:ext>
            </a:extLst>
          </p:cNvPr>
          <p:cNvSpPr/>
          <p:nvPr/>
        </p:nvSpPr>
        <p:spPr>
          <a:xfrm>
            <a:off x="-1644420" y="8650454"/>
            <a:ext cx="244533" cy="244533"/>
          </a:xfrm>
          <a:prstGeom prst="ellipse">
            <a:avLst/>
          </a:prstGeom>
          <a:noFill/>
          <a:ln w="57150">
            <a:solidFill>
              <a:srgbClr val="7030A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楕円 52">
            <a:extLst>
              <a:ext uri="{FF2B5EF4-FFF2-40B4-BE49-F238E27FC236}">
                <a16:creationId xmlns:a16="http://schemas.microsoft.com/office/drawing/2014/main" id="{6C8F09C5-FD11-9218-60F4-738DA28CC98F}"/>
              </a:ext>
            </a:extLst>
          </p:cNvPr>
          <p:cNvSpPr/>
          <p:nvPr/>
        </p:nvSpPr>
        <p:spPr>
          <a:xfrm>
            <a:off x="-2868787" y="9186750"/>
            <a:ext cx="577043" cy="244533"/>
          </a:xfrm>
          <a:prstGeom prst="ellipse">
            <a:avLst/>
          </a:prstGeom>
          <a:noFill/>
          <a:ln w="57150">
            <a:solidFill>
              <a:srgbClr val="7030A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楕円 53">
            <a:extLst>
              <a:ext uri="{FF2B5EF4-FFF2-40B4-BE49-F238E27FC236}">
                <a16:creationId xmlns:a16="http://schemas.microsoft.com/office/drawing/2014/main" id="{B085B69C-224F-655B-8D1C-3CBFD2CF170E}"/>
              </a:ext>
            </a:extLst>
          </p:cNvPr>
          <p:cNvSpPr/>
          <p:nvPr/>
        </p:nvSpPr>
        <p:spPr>
          <a:xfrm rot="18900000">
            <a:off x="-2240300" y="9168460"/>
            <a:ext cx="577043" cy="244533"/>
          </a:xfrm>
          <a:prstGeom prst="ellipse">
            <a:avLst/>
          </a:prstGeom>
          <a:noFill/>
          <a:ln w="57150">
            <a:solidFill>
              <a:srgbClr val="7030A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楕円 54">
            <a:extLst>
              <a:ext uri="{FF2B5EF4-FFF2-40B4-BE49-F238E27FC236}">
                <a16:creationId xmlns:a16="http://schemas.microsoft.com/office/drawing/2014/main" id="{FF880FEB-796C-969C-4F82-A1C6979107B4}"/>
              </a:ext>
            </a:extLst>
          </p:cNvPr>
          <p:cNvSpPr/>
          <p:nvPr/>
        </p:nvSpPr>
        <p:spPr>
          <a:xfrm rot="2700000">
            <a:off x="-1569711" y="9164156"/>
            <a:ext cx="577043" cy="244533"/>
          </a:xfrm>
          <a:prstGeom prst="ellipse">
            <a:avLst/>
          </a:prstGeom>
          <a:noFill/>
          <a:ln w="57150">
            <a:solidFill>
              <a:srgbClr val="7030A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楕円 55">
            <a:extLst>
              <a:ext uri="{FF2B5EF4-FFF2-40B4-BE49-F238E27FC236}">
                <a16:creationId xmlns:a16="http://schemas.microsoft.com/office/drawing/2014/main" id="{BE7F2300-641E-B673-362C-750353716D69}"/>
              </a:ext>
            </a:extLst>
          </p:cNvPr>
          <p:cNvSpPr/>
          <p:nvPr/>
        </p:nvSpPr>
        <p:spPr>
          <a:xfrm rot="5400000">
            <a:off x="-903238" y="9061243"/>
            <a:ext cx="577045" cy="244534"/>
          </a:xfrm>
          <a:prstGeom prst="ellipse">
            <a:avLst/>
          </a:prstGeom>
          <a:noFill/>
          <a:ln w="57150">
            <a:solidFill>
              <a:srgbClr val="7030A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楕円 56">
            <a:extLst>
              <a:ext uri="{FF2B5EF4-FFF2-40B4-BE49-F238E27FC236}">
                <a16:creationId xmlns:a16="http://schemas.microsoft.com/office/drawing/2014/main" id="{0F8B654C-07C8-1281-FBFD-A9205A4D5B0D}"/>
              </a:ext>
            </a:extLst>
          </p:cNvPr>
          <p:cNvSpPr/>
          <p:nvPr/>
        </p:nvSpPr>
        <p:spPr>
          <a:xfrm>
            <a:off x="-2921293" y="9793074"/>
            <a:ext cx="577043" cy="274397"/>
          </a:xfrm>
          <a:prstGeom prst="ellipse">
            <a:avLst/>
          </a:prstGeom>
          <a:noFill/>
          <a:ln w="57150">
            <a:solidFill>
              <a:srgbClr val="7030A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楕円 57">
            <a:extLst>
              <a:ext uri="{FF2B5EF4-FFF2-40B4-BE49-F238E27FC236}">
                <a16:creationId xmlns:a16="http://schemas.microsoft.com/office/drawing/2014/main" id="{EC4187B2-A20B-5BD6-08D2-4884E4209B19}"/>
              </a:ext>
            </a:extLst>
          </p:cNvPr>
          <p:cNvSpPr/>
          <p:nvPr/>
        </p:nvSpPr>
        <p:spPr>
          <a:xfrm rot="18900000">
            <a:off x="-2216130" y="9725432"/>
            <a:ext cx="577043" cy="261683"/>
          </a:xfrm>
          <a:prstGeom prst="ellipse">
            <a:avLst/>
          </a:prstGeom>
          <a:noFill/>
          <a:ln w="57150">
            <a:solidFill>
              <a:srgbClr val="7030A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楕円 58">
            <a:extLst>
              <a:ext uri="{FF2B5EF4-FFF2-40B4-BE49-F238E27FC236}">
                <a16:creationId xmlns:a16="http://schemas.microsoft.com/office/drawing/2014/main" id="{38869186-C37D-0857-2183-BB31ADBF8879}"/>
              </a:ext>
            </a:extLst>
          </p:cNvPr>
          <p:cNvSpPr/>
          <p:nvPr/>
        </p:nvSpPr>
        <p:spPr>
          <a:xfrm rot="2700000">
            <a:off x="-1645406" y="9719047"/>
            <a:ext cx="577043" cy="305282"/>
          </a:xfrm>
          <a:prstGeom prst="ellipse">
            <a:avLst/>
          </a:prstGeom>
          <a:noFill/>
          <a:ln w="57150">
            <a:solidFill>
              <a:srgbClr val="7030A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楕円 59">
            <a:extLst>
              <a:ext uri="{FF2B5EF4-FFF2-40B4-BE49-F238E27FC236}">
                <a16:creationId xmlns:a16="http://schemas.microsoft.com/office/drawing/2014/main" id="{9DDD580C-E8CC-80E6-7786-BB1E24C5EF0B}"/>
              </a:ext>
            </a:extLst>
          </p:cNvPr>
          <p:cNvSpPr/>
          <p:nvPr/>
        </p:nvSpPr>
        <p:spPr>
          <a:xfrm rot="5400000">
            <a:off x="-957063" y="9725449"/>
            <a:ext cx="577044" cy="284276"/>
          </a:xfrm>
          <a:prstGeom prst="ellipse">
            <a:avLst/>
          </a:prstGeom>
          <a:noFill/>
          <a:ln w="57150">
            <a:solidFill>
              <a:srgbClr val="7030A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テキスト ボックス 60">
            <a:extLst>
              <a:ext uri="{FF2B5EF4-FFF2-40B4-BE49-F238E27FC236}">
                <a16:creationId xmlns:a16="http://schemas.microsoft.com/office/drawing/2014/main" id="{AA416F36-7B19-E305-3BB1-5FEE1412B7DC}"/>
              </a:ext>
            </a:extLst>
          </p:cNvPr>
          <p:cNvSpPr txBox="1"/>
          <p:nvPr/>
        </p:nvSpPr>
        <p:spPr>
          <a:xfrm>
            <a:off x="-3632636" y="8561885"/>
            <a:ext cx="1694868" cy="369332"/>
          </a:xfrm>
          <a:prstGeom prst="rect">
            <a:avLst/>
          </a:prstGeom>
          <a:noFill/>
        </p:spPr>
        <p:txBody>
          <a:bodyPr wrap="square" rtlCol="0">
            <a:spAutoFit/>
          </a:bodyPr>
          <a:lstStyle/>
          <a:p>
            <a:r>
              <a:rPr kumimoji="1" lang="ja-JP" altLang="en-US" sz="1800" dirty="0">
                <a:solidFill>
                  <a:srgbClr val="7030A0"/>
                </a:solidFill>
              </a:rPr>
              <a:t>コミュタイプ</a:t>
            </a:r>
          </a:p>
        </p:txBody>
      </p:sp>
      <p:sp>
        <p:nvSpPr>
          <p:cNvPr id="62" name="Google Shape;165;p8">
            <a:extLst>
              <a:ext uri="{FF2B5EF4-FFF2-40B4-BE49-F238E27FC236}">
                <a16:creationId xmlns:a16="http://schemas.microsoft.com/office/drawing/2014/main" id="{7293B876-01BC-AD93-8C13-E67E3DCFB6E0}"/>
              </a:ext>
            </a:extLst>
          </p:cNvPr>
          <p:cNvSpPr txBox="1"/>
          <p:nvPr/>
        </p:nvSpPr>
        <p:spPr>
          <a:xfrm>
            <a:off x="3594579" y="7678358"/>
            <a:ext cx="3090352" cy="1754286"/>
          </a:xfrm>
          <a:prstGeom prst="rect">
            <a:avLst/>
          </a:prstGeom>
          <a:noFill/>
          <a:ln>
            <a:noFill/>
          </a:ln>
        </p:spPr>
        <p:txBody>
          <a:bodyPr spcFirstLastPara="1" wrap="square" lIns="91425" tIns="45700" rIns="91425" bIns="45700" anchor="t" anchorCtr="0">
            <a:spAutoFit/>
          </a:bodyPr>
          <a:lstStyle/>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マップに、モデルへお伝えするテイストやゾーンを〇でかこみましょう。分析結果の情報をまとめて、モデルに分析結果を説明する言い方で書いてください。</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スタイリングマップの知識がないモデルにも伝わる言い方を意識しましょう。</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a:p>
            <a:pPr lvl="0">
              <a:buSzPts val="1200"/>
            </a:pPr>
            <a:r>
              <a:rPr lang="ja-JP" altLang="en-US" sz="1200" dirty="0">
                <a:solidFill>
                  <a:schemeClr val="dk1"/>
                </a:solidFill>
                <a:latin typeface="メイリオ" panose="020B0604030504040204" pitchFamily="50" charset="-128"/>
                <a:ea typeface="メイリオ" panose="020B0604030504040204" pitchFamily="50" charset="-128"/>
                <a:cs typeface="Calibri"/>
                <a:sym typeface="Calibri"/>
              </a:rPr>
              <a:t>コミュニケーションタイプも参考に、モデルのコミュニケーションタイプを意識して説明してください。</a:t>
            </a:r>
            <a:endParaRPr lang="en-US" altLang="ja-JP" sz="1200" dirty="0">
              <a:solidFill>
                <a:schemeClr val="dk1"/>
              </a:solidFill>
              <a:latin typeface="メイリオ" panose="020B0604030504040204" pitchFamily="50" charset="-128"/>
              <a:ea typeface="メイリオ" panose="020B0604030504040204" pitchFamily="50" charset="-128"/>
              <a:cs typeface="Calibri"/>
              <a:sym typeface="Calibri"/>
            </a:endParaRPr>
          </a:p>
        </p:txBody>
      </p:sp>
      <p:sp>
        <p:nvSpPr>
          <p:cNvPr id="63" name="Google Shape;165;p8">
            <a:extLst>
              <a:ext uri="{FF2B5EF4-FFF2-40B4-BE49-F238E27FC236}">
                <a16:creationId xmlns:a16="http://schemas.microsoft.com/office/drawing/2014/main" id="{C7C3443E-CB08-27BD-13CE-462EAAE3B9AE}"/>
              </a:ext>
            </a:extLst>
          </p:cNvPr>
          <p:cNvSpPr txBox="1"/>
          <p:nvPr/>
        </p:nvSpPr>
        <p:spPr>
          <a:xfrm>
            <a:off x="674382" y="9352010"/>
            <a:ext cx="2887684" cy="738623"/>
          </a:xfrm>
          <a:prstGeom prst="rect">
            <a:avLst/>
          </a:prstGeom>
          <a:noFill/>
          <a:ln>
            <a:noFill/>
          </a:ln>
        </p:spPr>
        <p:txBody>
          <a:bodyPr spcFirstLastPara="1" wrap="square" lIns="91425" tIns="45700" rIns="91425" bIns="45700" anchor="t" anchorCtr="0">
            <a:spAutoFit/>
          </a:bodyPr>
          <a:lstStyle/>
          <a:p>
            <a:pPr lvl="0">
              <a:buSzPts val="1200"/>
            </a:pPr>
            <a:r>
              <a:rPr lang="ja-JP" altLang="en-US" sz="1050" dirty="0">
                <a:latin typeface="メイリオ" panose="020B0604030504040204" pitchFamily="50" charset="-128"/>
                <a:ea typeface="メイリオ" panose="020B0604030504040204" pitchFamily="50" charset="-128"/>
              </a:rPr>
              <a:t>モデルにコミュタイプ分析シートを書き込んでもらうか、スタイリストがモデルのタイプを観察してどのような個性か書き込みましょう！</a:t>
            </a:r>
          </a:p>
        </p:txBody>
      </p:sp>
    </p:spTree>
    <p:extLst>
      <p:ext uri="{BB962C8B-B14F-4D97-AF65-F5344CB8AC3E}">
        <p14:creationId xmlns:p14="http://schemas.microsoft.com/office/powerpoint/2010/main" val="3010793334"/>
      </p:ext>
    </p:extLst>
  </p:cSld>
  <p:clrMapOvr>
    <a:masterClrMapping/>
  </p:clrMapOvr>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615</TotalTime>
  <Words>2890</Words>
  <Application>Microsoft Office PowerPoint</Application>
  <PresentationFormat>A4 210 x 297 mm</PresentationFormat>
  <Paragraphs>220</Paragraphs>
  <Slides>25</Slides>
  <Notes>25</Notes>
  <HiddenSlides>0</HiddenSlides>
  <MMClips>0</MMClips>
  <ScaleCrop>false</ScaleCrop>
  <HeadingPairs>
    <vt:vector size="6" baseType="variant">
      <vt:variant>
        <vt:lpstr>使用されているフォント</vt:lpstr>
      </vt:variant>
      <vt:variant>
        <vt:i4>4</vt:i4>
      </vt:variant>
      <vt:variant>
        <vt:lpstr>テーマ</vt:lpstr>
      </vt:variant>
      <vt:variant>
        <vt:i4>2</vt:i4>
      </vt:variant>
      <vt:variant>
        <vt:lpstr>スライド タイトル</vt:lpstr>
      </vt:variant>
      <vt:variant>
        <vt:i4>25</vt:i4>
      </vt:variant>
    </vt:vector>
  </HeadingPairs>
  <TitlesOfParts>
    <vt:vector size="31" baseType="lpstr">
      <vt:lpstr>Meiryo</vt:lpstr>
      <vt:lpstr>Meiryo</vt:lpstr>
      <vt:lpstr>小塚ゴシック Pr6N R</vt:lpstr>
      <vt:lpstr>Arial</vt:lpstr>
      <vt:lpstr>デザインの設定</vt:lpstr>
      <vt:lpstr>1_デザインの設定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A2_PC</dc:creator>
  <cp:lastModifiedBy>ざいき FSA</cp:lastModifiedBy>
  <cp:revision>44</cp:revision>
  <dcterms:modified xsi:type="dcterms:W3CDTF">2026-04-20T06:55:23Z</dcterms:modified>
</cp:coreProperties>
</file>